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3"/>
  </p:notesMasterIdLst>
  <p:sldIdLst>
    <p:sldId id="268" r:id="rId3"/>
    <p:sldId id="270" r:id="rId4"/>
    <p:sldId id="272" r:id="rId5"/>
    <p:sldId id="274" r:id="rId6"/>
    <p:sldId id="276" r:id="rId7"/>
    <p:sldId id="278" r:id="rId8"/>
    <p:sldId id="282" r:id="rId9"/>
    <p:sldId id="287" r:id="rId10"/>
    <p:sldId id="303" r:id="rId11"/>
    <p:sldId id="307" r:id="rId1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7" autoAdjust="0"/>
    <p:restoredTop sz="74281" autoAdjust="0"/>
  </p:normalViewPr>
  <p:slideViewPr>
    <p:cSldViewPr>
      <p:cViewPr varScale="1">
        <p:scale>
          <a:sx n="53" d="100"/>
          <a:sy n="53" d="100"/>
        </p:scale>
        <p:origin x="-1866" y="-90"/>
      </p:cViewPr>
      <p:guideLst>
        <p:guide orient="horz" pos="2160"/>
        <p:guide pos="2880"/>
      </p:guideLst>
    </p:cSldViewPr>
  </p:slideViewPr>
  <p:notesTextViewPr>
    <p:cViewPr>
      <p:scale>
        <a:sx n="1" d="1"/>
        <a:sy n="1" d="1"/>
      </p:scale>
      <p:origin x="0" y="0"/>
    </p:cViewPr>
  </p:notesTextViewPr>
  <p:sorterViewPr>
    <p:cViewPr>
      <p:scale>
        <a:sx n="100" d="100"/>
        <a:sy n="100" d="100"/>
      </p:scale>
      <p:origin x="0" y="46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A8C2744-F5BF-4E22-BCD0-FD85514A13E5}" type="datetimeFigureOut">
              <a:rPr kumimoji="1" lang="ja-JP" altLang="en-US" smtClean="0"/>
              <a:t>2014/6/2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3083B76-984C-4501-BAAE-40BD16E881F2}" type="slidenum">
              <a:rPr kumimoji="1" lang="ja-JP" altLang="en-US" smtClean="0"/>
              <a:t>‹#›</a:t>
            </a:fld>
            <a:endParaRPr kumimoji="1" lang="ja-JP" altLang="en-US"/>
          </a:p>
        </p:txBody>
      </p:sp>
    </p:spTree>
    <p:extLst>
      <p:ext uri="{BB962C8B-B14F-4D97-AF65-F5344CB8AC3E}">
        <p14:creationId xmlns:p14="http://schemas.microsoft.com/office/powerpoint/2010/main" val="8792112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z="1800" smtClean="0"/>
              <a:t>ありますねえ。ここは大きな差が見られるようです。わたしがあえて「かなり」とつけたことがおわかりいただけると思います。また、「一緒に走っては？ウオーキングをしては？」など、このことは家庭に呼びかけてもいい、体力向上に向けた重要な要素だと思います。</a:t>
            </a:r>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fld id="{5DE3815C-FA4D-4F59-846F-9FBC9CF57E5D}" type="slidenum">
              <a:rPr lang="ja-JP" altLang="en-US">
                <a:solidFill>
                  <a:prstClr val="black"/>
                </a:solidFill>
              </a:rPr>
              <a:pPr/>
              <a:t>1</a:t>
            </a:fld>
            <a:endParaRPr lang="ja-JP"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97848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z="1800" smtClean="0"/>
              <a:t>すごいですね。スポーツ観戦と体力には関係があります。実際にスタジアムに行って観れなくても、ＴＶ観戦も大事だと思います。これも呼びかけていいと思います。</a:t>
            </a:r>
            <a:endParaRPr lang="en-US" altLang="ja-JP" sz="1800" smtClean="0"/>
          </a:p>
          <a:p>
            <a:pPr>
              <a:spcBef>
                <a:spcPct val="0"/>
              </a:spcBef>
            </a:pPr>
            <a:r>
              <a:rPr lang="ja-JP" altLang="en-US" sz="1800" smtClean="0"/>
              <a:t>私も子どものころ、実際この目で見たカープの長島清幸や長内、ヤクルトの大杉、バレーではキューバのルイス、広瀬やみつや、サッカーの中山、今でも鮮明に覚えています。</a:t>
            </a:r>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fld id="{D936506B-48E3-4651-95DC-E8DD2FCDF35A}" type="slidenum">
              <a:rPr lang="ja-JP" altLang="en-US">
                <a:solidFill>
                  <a:prstClr val="black"/>
                </a:solidFill>
              </a:rPr>
              <a:pPr/>
              <a:t>2</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89379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91330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338566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98040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189508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0A0D2E-EC86-4ACC-8EC4-6E5A0D02A385}"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64680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6"/>
          <p:cNvSpPr>
            <a:spLocks noGrp="1"/>
          </p:cNvSpPr>
          <p:nvPr>
            <p:ph type="sldNum" sz="quarter" idx="5"/>
          </p:nvPr>
        </p:nvSpPr>
        <p:spPr>
          <a:ln/>
        </p:spPr>
        <p:txBody>
          <a:bodyPr/>
          <a:lstStyle/>
          <a:p>
            <a:fld id="{1CA35CBE-4B1D-4798-8CDE-4DE5444A1327}" type="slidenum">
              <a:rPr lang="ja-JP" altLang="en-US">
                <a:solidFill>
                  <a:prstClr val="black"/>
                </a:solidFill>
              </a:rPr>
              <a:pPr/>
              <a:t>9</a:t>
            </a:fld>
            <a:endParaRPr lang="en-US" altLang="ja-JP">
              <a:solidFill>
                <a:prstClr val="black"/>
              </a:solidFill>
            </a:endParaRPr>
          </a:p>
        </p:txBody>
      </p:sp>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p:txBody>
          <a:bodyPr/>
          <a:lstStyle/>
          <a:p>
            <a:pPr>
              <a:spcBef>
                <a:spcPct val="0"/>
              </a:spcBef>
            </a:pPr>
            <a:r>
              <a:rPr lang="ja-JP" altLang="en-US" sz="1800" smtClean="0"/>
              <a:t>ここでも差が見られます。運動・スポーツ好きは自分からどんどん運動を求めていく傾向にあると言えます。</a:t>
            </a:r>
          </a:p>
        </p:txBody>
      </p:sp>
      <p:sp>
        <p:nvSpPr>
          <p:cNvPr id="68612" name="スライド番号プレースホルダ 3"/>
          <p:cNvSpPr txBox="1">
            <a:spLocks noGrp="1"/>
          </p:cNvSpPr>
          <p:nvPr/>
        </p:nvSpPr>
        <p:spPr bwMode="auto">
          <a:xfrm>
            <a:off x="3814763" y="9372602"/>
            <a:ext cx="2919412" cy="4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1" rIns="90343" bIns="45171" anchor="b"/>
          <a:lstStyle>
            <a:lvl1pPr defTabSz="903288">
              <a:defRPr kumimoji="1">
                <a:solidFill>
                  <a:schemeClr val="tx1"/>
                </a:solidFill>
                <a:latin typeface="Calibri" pitchFamily="34" charset="0"/>
                <a:ea typeface="ＭＳ Ｐゴシック" charset="-128"/>
              </a:defRPr>
            </a:lvl1pPr>
            <a:lvl2pPr marL="733425" indent="-280988" defTabSz="903288">
              <a:defRPr kumimoji="1">
                <a:solidFill>
                  <a:schemeClr val="tx1"/>
                </a:solidFill>
                <a:latin typeface="Calibri" pitchFamily="34" charset="0"/>
                <a:ea typeface="ＭＳ Ｐゴシック" charset="-128"/>
              </a:defRPr>
            </a:lvl2pPr>
            <a:lvl3pPr marL="1128713" indent="-225425" defTabSz="903288">
              <a:defRPr kumimoji="1">
                <a:solidFill>
                  <a:schemeClr val="tx1"/>
                </a:solidFill>
                <a:latin typeface="Calibri" pitchFamily="34" charset="0"/>
                <a:ea typeface="ＭＳ Ｐゴシック" charset="-128"/>
              </a:defRPr>
            </a:lvl3pPr>
            <a:lvl4pPr marL="1581150" indent="-225425" defTabSz="903288">
              <a:defRPr kumimoji="1">
                <a:solidFill>
                  <a:schemeClr val="tx1"/>
                </a:solidFill>
                <a:latin typeface="Calibri" pitchFamily="34" charset="0"/>
                <a:ea typeface="ＭＳ Ｐゴシック" charset="-128"/>
              </a:defRPr>
            </a:lvl4pPr>
            <a:lvl5pPr marL="2032000" indent="-225425" defTabSz="903288">
              <a:defRPr kumimoji="1">
                <a:solidFill>
                  <a:schemeClr val="tx1"/>
                </a:solidFill>
                <a:latin typeface="Calibri" pitchFamily="34" charset="0"/>
                <a:ea typeface="ＭＳ Ｐゴシック" charset="-128"/>
              </a:defRPr>
            </a:lvl5pPr>
            <a:lvl6pPr marL="2489200" indent="-225425" defTabSz="903288" fontAlgn="base">
              <a:spcBef>
                <a:spcPct val="0"/>
              </a:spcBef>
              <a:spcAft>
                <a:spcPct val="0"/>
              </a:spcAft>
              <a:defRPr kumimoji="1">
                <a:solidFill>
                  <a:schemeClr val="tx1"/>
                </a:solidFill>
                <a:latin typeface="Calibri" pitchFamily="34" charset="0"/>
                <a:ea typeface="ＭＳ Ｐゴシック" charset="-128"/>
              </a:defRPr>
            </a:lvl6pPr>
            <a:lvl7pPr marL="2946400" indent="-225425" defTabSz="903288" fontAlgn="base">
              <a:spcBef>
                <a:spcPct val="0"/>
              </a:spcBef>
              <a:spcAft>
                <a:spcPct val="0"/>
              </a:spcAft>
              <a:defRPr kumimoji="1">
                <a:solidFill>
                  <a:schemeClr val="tx1"/>
                </a:solidFill>
                <a:latin typeface="Calibri" pitchFamily="34" charset="0"/>
                <a:ea typeface="ＭＳ Ｐゴシック" charset="-128"/>
              </a:defRPr>
            </a:lvl7pPr>
            <a:lvl8pPr marL="3403600" indent="-225425" defTabSz="903288" fontAlgn="base">
              <a:spcBef>
                <a:spcPct val="0"/>
              </a:spcBef>
              <a:spcAft>
                <a:spcPct val="0"/>
              </a:spcAft>
              <a:defRPr kumimoji="1">
                <a:solidFill>
                  <a:schemeClr val="tx1"/>
                </a:solidFill>
                <a:latin typeface="Calibri" pitchFamily="34" charset="0"/>
                <a:ea typeface="ＭＳ Ｐゴシック" charset="-128"/>
              </a:defRPr>
            </a:lvl8pPr>
            <a:lvl9pPr marL="3860800" indent="-225425" defTabSz="903288" fontAlgn="base">
              <a:spcBef>
                <a:spcPct val="0"/>
              </a:spcBef>
              <a:spcAft>
                <a:spcPct val="0"/>
              </a:spcAft>
              <a:defRPr kumimoji="1">
                <a:solidFill>
                  <a:schemeClr val="tx1"/>
                </a:solidFill>
                <a:latin typeface="Calibri" pitchFamily="34" charset="0"/>
                <a:ea typeface="ＭＳ Ｐゴシック" charset="-128"/>
              </a:defRPr>
            </a:lvl9pPr>
          </a:lstStyle>
          <a:p>
            <a:pPr algn="r" fontAlgn="base">
              <a:spcBef>
                <a:spcPct val="0"/>
              </a:spcBef>
              <a:spcAft>
                <a:spcPct val="0"/>
              </a:spcAft>
            </a:pPr>
            <a:fld id="{70920920-9576-4B31-8D0C-6196A094E8FD}" type="slidenum">
              <a:rPr lang="ja-JP" altLang="en-US" sz="1200">
                <a:solidFill>
                  <a:prstClr val="black"/>
                </a:solidFill>
              </a:rPr>
              <a:pPr algn="r" fontAlgn="base">
                <a:spcBef>
                  <a:spcPct val="0"/>
                </a:spcBef>
                <a:spcAft>
                  <a:spcPct val="0"/>
                </a:spcAft>
              </a:pPr>
              <a:t>9</a:t>
            </a:fld>
            <a:endParaRPr lang="en-US" altLang="ja-JP"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67BF622-5CB5-4F03-A7BC-455A1CA24E23}"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59261D5-B081-44C6-B720-D88AE5B57CC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1579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6CB2D6C-B61C-4814-99AC-72A8ED1D8BE7}"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81E25B4-CA3A-4306-AB94-AD5BC3B211D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7321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CEDDC2C-BA78-4071-977C-B34CAA51F997}"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053A35F-3A26-418E-8B5B-4DADDE0300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11111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107483B-48ED-4D84-ACFC-92575AE420DC}"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883860955"/>
      </p:ext>
    </p:extLst>
  </p:cSld>
  <p:clrMapOvr>
    <a:masterClrMapping/>
  </p:clrMapOvr>
  <p:transition spd="med">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D84996-65EF-47AF-8252-A8F674893F8C}"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2313606886"/>
      </p:ext>
    </p:extLst>
  </p:cSld>
  <p:clrMapOvr>
    <a:masterClrMapping/>
  </p:clrMapOvr>
  <p:transition spd="med">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01123DA-4317-4FBB-97CA-F80F29180530}"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908702498"/>
      </p:ext>
    </p:extLst>
  </p:cSld>
  <p:clrMapOvr>
    <a:masterClrMapping/>
  </p:clrMapOvr>
  <p:transition spd="med">
    <p:pu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8F9BE5-1D4D-47FD-8C4B-C6B67D2C81BE}"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962470065"/>
      </p:ext>
    </p:extLst>
  </p:cSld>
  <p:clrMapOvr>
    <a:masterClrMapping/>
  </p:clrMapOvr>
  <p:transition spd="med">
    <p:pu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8534122-460B-4C6F-912A-A117487C8E07}"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67946594"/>
      </p:ext>
    </p:extLst>
  </p:cSld>
  <p:clrMapOvr>
    <a:masterClrMapping/>
  </p:clrMapOvr>
  <p:transition spd="med">
    <p:pu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9E9AB5A-6C26-435A-90AD-6437923732A3}"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845152330"/>
      </p:ext>
    </p:extLst>
  </p:cSld>
  <p:clrMapOvr>
    <a:masterClrMapping/>
  </p:clrMapOvr>
  <p:transition spd="med">
    <p:push/>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21035-03CC-4026-A2C7-7A3BC39AAEEF}"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989708405"/>
      </p:ext>
    </p:extLst>
  </p:cSld>
  <p:clrMapOvr>
    <a:masterClrMapping/>
  </p:clrMapOvr>
  <p:transition spd="med">
    <p:push/>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06D101-FB52-4F1E-A952-E21544E89F96}"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174319501"/>
      </p:ext>
    </p:extLst>
  </p:cSld>
  <p:clrMapOvr>
    <a:masterClrMapping/>
  </p:clrMapOvr>
  <p:transition spd="med">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992E38-2FFC-4615-9B05-083D0B8BEE7C}"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C79D452-D7A1-4808-BF42-A6C492E9427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904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4FE4535-1E3E-4180-8441-DC588F94D8D2}"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382723980"/>
      </p:ext>
    </p:extLst>
  </p:cSld>
  <p:clrMapOvr>
    <a:masterClrMapping/>
  </p:clrMapOvr>
  <p:transition spd="med">
    <p:pu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4840A5F-0F89-45F6-AAA4-073F35940BAC}"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413990148"/>
      </p:ext>
    </p:extLst>
  </p:cSld>
  <p:clrMapOvr>
    <a:masterClrMapping/>
  </p:clrMapOvr>
  <p:transition spd="med">
    <p:push/>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2245C6C-4959-44C9-BB0D-F09E352D8F91}"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846146293"/>
      </p:ext>
    </p:extLst>
  </p:cSld>
  <p:clrMapOvr>
    <a:masterClrMapping/>
  </p:clrMapOvr>
  <p:transition spd="med">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14CD091-A2D8-42A2-A512-E21D1F90DD03}"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2864C0-16BD-4030-B59D-3DF18B45093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953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364CAF9A-E85A-4594-A5B8-D441A66E6645}"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AA64968-29F9-4465-8B55-A616CCF914D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0366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2B01C6B-7ED4-43ED-877C-9F2F0D3E1253}"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05D5B69-E0A0-4226-BF03-4888A30B6E3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483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4A10BEB-03A8-4E94-9E35-62756E4F498D}"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06D06328-A629-4841-9798-37E9C994DDC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1863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2EBB3A5-BF96-4E1A-9E43-10D4185A6651}"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92702286-BA67-4338-B008-FD62D9E9936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1867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457FECF-5ED1-4594-9420-0BFE3B623C98}"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45C5400-899D-457F-BC25-137B56A288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119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44BC988-47A0-46C5-BFDD-840D2440029A}"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E447AAF-0BD6-4727-A568-8CC94450844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9458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EA0E655-24D0-4F1A-93E1-E997B899EC13}" type="datetimeFigureOut">
              <a:rPr lang="ja-JP" altLang="en-US">
                <a:solidFill>
                  <a:prstClr val="black">
                    <a:tint val="75000"/>
                  </a:prstClr>
                </a:solidFill>
              </a:rPr>
              <a:pPr>
                <a:defRPr/>
              </a:pPr>
              <a:t>2014/6/2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736273EA-5B61-401B-A5F9-B6A9D29FCF1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379061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FF7B506-3627-4901-B7FB-F87FF5F08778}"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8053FA5-32BF-4925-BCA9-5DE4826EAC3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8997629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ush/>
  </p:transition>
  <p:timing>
    <p:tnLst>
      <p:par>
        <p:cTn id="1" dur="indefinite" restart="never" nodeType="tmRoot"/>
      </p:par>
    </p:tnLst>
  </p:timing>
  <p:hf hdr="0" ft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新しい画像 (17).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4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descr="新しい画像 (18).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51225"/>
            <a:ext cx="4427538"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新しい画像 (19).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500438"/>
            <a:ext cx="4427537"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サブタイトル 2"/>
          <p:cNvSpPr>
            <a:spLocks noGrp="1"/>
          </p:cNvSpPr>
          <p:nvPr>
            <p:ph type="subTitle" idx="1"/>
          </p:nvPr>
        </p:nvSpPr>
        <p:spPr>
          <a:xfrm>
            <a:off x="1042988" y="6453188"/>
            <a:ext cx="8101012" cy="404812"/>
          </a:xfrm>
        </p:spPr>
        <p:txBody>
          <a:bodyPr/>
          <a:lstStyle/>
          <a:p>
            <a:pPr algn="r"/>
            <a:r>
              <a:rPr lang="ja-JP" altLang="en-US" sz="1800" smtClean="0">
                <a:solidFill>
                  <a:schemeClr val="tx1"/>
                </a:solidFill>
              </a:rPr>
              <a:t>Ｈ２２全国体力・運動能力、運動習慣等調査結果（文部科学省ＨＰより引用）</a:t>
            </a:r>
            <a:endParaRPr lang="en-US" altLang="ja-JP" sz="1800" smtClean="0">
              <a:solidFill>
                <a:schemeClr val="tx1"/>
              </a:solidFill>
            </a:endParaRPr>
          </a:p>
          <a:p>
            <a:pPr algn="r"/>
            <a:endParaRPr lang="ja-JP" altLang="en-US" sz="1800" smtClean="0">
              <a:solidFill>
                <a:schemeClr val="tx1"/>
              </a:solidFill>
            </a:endParaRPr>
          </a:p>
        </p:txBody>
      </p:sp>
      <p:sp>
        <p:nvSpPr>
          <p:cNvPr id="9" name="角丸四角形 8"/>
          <p:cNvSpPr/>
          <p:nvPr/>
        </p:nvSpPr>
        <p:spPr>
          <a:xfrm>
            <a:off x="179512" y="2492896"/>
            <a:ext cx="8785101" cy="10801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316507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99FA6DA-7256-45C9-8524-0E99540658F6}"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68" y="260648"/>
            <a:ext cx="8207572" cy="274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748" y="3893315"/>
            <a:ext cx="8209692" cy="27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0312" y="155679"/>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3910325"/>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79512" y="2996952"/>
            <a:ext cx="8785756" cy="8243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endParaRPr lang="ja-JP" altLang="en-US" sz="2400" b="1" dirty="0">
              <a:solidFill>
                <a:prstClr val="black"/>
              </a:solidFill>
              <a:latin typeface="AR P丸ゴシック体E" pitchFamily="50" charset="-128"/>
              <a:ea typeface="AR P丸ゴシック体E" pitchFamily="50" charset="-128"/>
            </a:endParaRPr>
          </a:p>
        </p:txBody>
      </p:sp>
      <p:sp>
        <p:nvSpPr>
          <p:cNvPr id="5" name="スライド番号プレースホルダー 4"/>
          <p:cNvSpPr>
            <a:spLocks noGrp="1"/>
          </p:cNvSpPr>
          <p:nvPr>
            <p:ph type="sldNum" sz="quarter" idx="12"/>
          </p:nvPr>
        </p:nvSpPr>
        <p:spPr/>
        <p:txBody>
          <a:bodyPr/>
          <a:lstStyle/>
          <a:p>
            <a:fld id="{D8053FA5-32BF-4925-BCA9-5DE4826EAC3A}" type="slidenum">
              <a:rPr lang="ja-JP" altLang="en-US" smtClean="0">
                <a:solidFill>
                  <a:prstClr val="black">
                    <a:lumMod val="50000"/>
                    <a:lumOff val="50000"/>
                  </a:prstClr>
                </a:solidFill>
              </a:rPr>
              <a:pPr/>
              <a:t>10</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943677209"/>
      </p:ext>
    </p:extLst>
  </p:cSld>
  <p:clrMapOvr>
    <a:masterClrMapping/>
  </p:clrMapOvr>
  <p:transition spd="med">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新しい画像 (20).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descr="新しい画像 (21).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73463"/>
            <a:ext cx="4427538"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新しい画像 (2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573463"/>
            <a:ext cx="44275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サブタイトル 2"/>
          <p:cNvSpPr>
            <a:spLocks noGrp="1"/>
          </p:cNvSpPr>
          <p:nvPr>
            <p:ph type="subTitle" idx="1"/>
          </p:nvPr>
        </p:nvSpPr>
        <p:spPr>
          <a:xfrm>
            <a:off x="1042988" y="6453188"/>
            <a:ext cx="8101012" cy="404812"/>
          </a:xfrm>
        </p:spPr>
        <p:txBody>
          <a:bodyPr/>
          <a:lstStyle/>
          <a:p>
            <a:pPr algn="r"/>
            <a:r>
              <a:rPr lang="ja-JP" altLang="en-US" sz="1800" smtClean="0">
                <a:solidFill>
                  <a:schemeClr val="tx1"/>
                </a:solidFill>
              </a:rPr>
              <a:t>Ｈ２２全国体力・運動能力、運動習慣等調査結果（文部科学省ＨＰより引用）</a:t>
            </a:r>
            <a:endParaRPr lang="en-US" altLang="ja-JP" sz="1800" smtClean="0">
              <a:solidFill>
                <a:schemeClr val="tx1"/>
              </a:solidFill>
            </a:endParaRPr>
          </a:p>
          <a:p>
            <a:pPr algn="r"/>
            <a:endParaRPr lang="ja-JP" altLang="en-US" sz="1800" smtClean="0">
              <a:solidFill>
                <a:schemeClr val="tx1"/>
              </a:solidFill>
            </a:endParaRPr>
          </a:p>
        </p:txBody>
      </p:sp>
      <p:sp>
        <p:nvSpPr>
          <p:cNvPr id="9" name="角丸四角形 8"/>
          <p:cNvSpPr/>
          <p:nvPr/>
        </p:nvSpPr>
        <p:spPr>
          <a:xfrm>
            <a:off x="179512" y="2564903"/>
            <a:ext cx="8820472" cy="100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1582266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9A4A-D712-4864-A10D-30C8604C6620}"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8460432" cy="265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816514"/>
            <a:ext cx="8460432" cy="263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6" name="テキスト ボックス 5"/>
          <p:cNvSpPr txBox="1"/>
          <p:nvPr/>
        </p:nvSpPr>
        <p:spPr>
          <a:xfrm>
            <a:off x="7380312" y="132729"/>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3960530"/>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79512" y="2924944"/>
            <a:ext cx="8784976" cy="8195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1421018929"/>
      </p:ext>
    </p:extLst>
  </p:cSld>
  <p:clrMapOvr>
    <a:masterClrMapping/>
  </p:clrMapOvr>
  <p:transition spd="med">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438F96-26EF-4417-A94D-BC8055159978}"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98" y="85535"/>
            <a:ext cx="8892480" cy="291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98" y="3874804"/>
            <a:ext cx="8892480" cy="279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8906" y="211547"/>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3910325"/>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16098" y="2956367"/>
            <a:ext cx="8892480" cy="9184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2767122789"/>
      </p:ext>
    </p:extLst>
  </p:cSld>
  <p:clrMapOvr>
    <a:masterClrMapping/>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8139915" cy="28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4007134"/>
            <a:ext cx="8136905" cy="273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0312" y="195966"/>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4196581"/>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79512" y="2996952"/>
            <a:ext cx="8856984" cy="9355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110894679"/>
      </p:ext>
    </p:extLst>
  </p:cSld>
  <p:clrMapOvr>
    <a:masterClrMapping/>
  </p:clrMapOvr>
  <p:transition spd="med">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130" y="3687339"/>
            <a:ext cx="8599166" cy="2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29" y="44624"/>
            <a:ext cx="8599165" cy="294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0312" y="195966"/>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3838317"/>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07504" y="2987654"/>
            <a:ext cx="8946399" cy="6996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2715066742"/>
      </p:ext>
    </p:extLst>
  </p:cSld>
  <p:clrMapOvr>
    <a:masterClrMapping/>
  </p:clrMapOvr>
  <p:transition spd="med">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8424936" cy="2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48" y="3935577"/>
            <a:ext cx="8424936" cy="280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8" name="テキスト ボックス 7"/>
          <p:cNvSpPr txBox="1"/>
          <p:nvPr/>
        </p:nvSpPr>
        <p:spPr>
          <a:xfrm>
            <a:off x="7380312" y="227865"/>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小学生</a:t>
            </a:r>
          </a:p>
        </p:txBody>
      </p:sp>
      <p:sp>
        <p:nvSpPr>
          <p:cNvPr id="9" name="テキスト ボックス 8"/>
          <p:cNvSpPr txBox="1"/>
          <p:nvPr/>
        </p:nvSpPr>
        <p:spPr>
          <a:xfrm>
            <a:off x="7380312" y="4195607"/>
            <a:ext cx="100811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
        <p:nvSpPr>
          <p:cNvPr id="10" name="角丸四角形 9"/>
          <p:cNvSpPr/>
          <p:nvPr/>
        </p:nvSpPr>
        <p:spPr>
          <a:xfrm>
            <a:off x="110596" y="2924944"/>
            <a:ext cx="8925900" cy="10014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1088723600"/>
      </p:ext>
    </p:extLst>
  </p:cSld>
  <p:clrMapOvr>
    <a:masterClrMapping/>
  </p:clrMapOvr>
  <p:transition spd="med">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80139"/>
            <a:ext cx="8424936" cy="122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0" y="19349"/>
            <a:ext cx="4108817" cy="369332"/>
          </a:xfrm>
          <a:prstGeom prst="rect">
            <a:avLst/>
          </a:prstGeom>
        </p:spPr>
        <p:txBody>
          <a:bodyPr wrap="none">
            <a:spAutoFit/>
          </a:bodyPr>
          <a:lstStyle/>
          <a:p>
            <a:r>
              <a:rPr lang="ja-JP" altLang="en-US" dirty="0">
                <a:solidFill>
                  <a:prstClr val="black"/>
                </a:solidFill>
              </a:rPr>
              <a:t>運動時間の少ない生徒の特徴（女子）</a:t>
            </a:r>
          </a:p>
        </p:txBody>
      </p:sp>
      <p:grpSp>
        <p:nvGrpSpPr>
          <p:cNvPr id="13" name="グループ化 12"/>
          <p:cNvGrpSpPr/>
          <p:nvPr/>
        </p:nvGrpSpPr>
        <p:grpSpPr>
          <a:xfrm>
            <a:off x="251524" y="3140968"/>
            <a:ext cx="8424936" cy="1224840"/>
            <a:chOff x="179514" y="2146750"/>
            <a:chExt cx="8424936" cy="1433225"/>
          </a:xfrm>
        </p:grpSpPr>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4" y="2146750"/>
              <a:ext cx="8424936" cy="14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5724128" y="2146750"/>
              <a:ext cx="1559927" cy="209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9" name="正方形/長方形 8"/>
          <p:cNvSpPr/>
          <p:nvPr/>
        </p:nvSpPr>
        <p:spPr>
          <a:xfrm>
            <a:off x="2843808" y="6517383"/>
            <a:ext cx="6313795" cy="369332"/>
          </a:xfrm>
          <a:prstGeom prst="rect">
            <a:avLst/>
          </a:prstGeom>
        </p:spPr>
        <p:txBody>
          <a:bodyPr wrap="square">
            <a:spAutoFit/>
          </a:bodyPr>
          <a:lstStyle/>
          <a:p>
            <a:pPr algn="r"/>
            <a:r>
              <a:rPr lang="ja-JP" altLang="en-US" dirty="0">
                <a:solidFill>
                  <a:prstClr val="black"/>
                </a:solidFill>
              </a:rPr>
              <a:t>平成</a:t>
            </a:r>
            <a:r>
              <a:rPr lang="en-US" altLang="ja-JP" dirty="0">
                <a:solidFill>
                  <a:prstClr val="black"/>
                </a:solidFill>
              </a:rPr>
              <a:t>24</a:t>
            </a:r>
            <a:r>
              <a:rPr lang="ja-JP" altLang="en-US" dirty="0">
                <a:solidFill>
                  <a:prstClr val="black"/>
                </a:solidFill>
              </a:rPr>
              <a:t>年度全国体力・運動能力、運動習慣等調査</a:t>
            </a:r>
          </a:p>
        </p:txBody>
      </p:sp>
      <p:sp>
        <p:nvSpPr>
          <p:cNvPr id="12" name="角丸四角形 11"/>
          <p:cNvSpPr/>
          <p:nvPr/>
        </p:nvSpPr>
        <p:spPr>
          <a:xfrm>
            <a:off x="179513" y="5733256"/>
            <a:ext cx="8784975" cy="7841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36" y="1772816"/>
            <a:ext cx="8800149" cy="125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4" y="4488631"/>
            <a:ext cx="8784974" cy="12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7020272" y="1516142"/>
            <a:ext cx="953852" cy="369332"/>
          </a:xfrm>
          <a:prstGeom prst="rect">
            <a:avLst/>
          </a:prstGeom>
          <a:solidFill>
            <a:srgbClr val="FFFF00"/>
          </a:solidFill>
          <a:ln>
            <a:solidFill>
              <a:schemeClr val="tx1"/>
            </a:solidFill>
          </a:ln>
        </p:spPr>
        <p:txBody>
          <a:bodyPr wrap="square" rtlCol="0">
            <a:spAutoFit/>
          </a:bodyPr>
          <a:lstStyle/>
          <a:p>
            <a:r>
              <a:rPr lang="ja-JP" altLang="en-US" dirty="0" smtClean="0">
                <a:solidFill>
                  <a:prstClr val="black"/>
                </a:solidFill>
              </a:rPr>
              <a:t>小学生</a:t>
            </a:r>
            <a:endParaRPr lang="ja-JP" altLang="en-US" dirty="0">
              <a:solidFill>
                <a:prstClr val="black"/>
              </a:solidFill>
            </a:endParaRPr>
          </a:p>
        </p:txBody>
      </p:sp>
      <p:sp>
        <p:nvSpPr>
          <p:cNvPr id="22" name="テキスト ボックス 21"/>
          <p:cNvSpPr txBox="1"/>
          <p:nvPr/>
        </p:nvSpPr>
        <p:spPr>
          <a:xfrm>
            <a:off x="7020272" y="4181142"/>
            <a:ext cx="953852" cy="369332"/>
          </a:xfrm>
          <a:prstGeom prst="rect">
            <a:avLst/>
          </a:prstGeom>
          <a:solidFill>
            <a:srgbClr val="FFFF00"/>
          </a:solidFill>
          <a:ln>
            <a:solidFill>
              <a:schemeClr val="tx1"/>
            </a:solidFill>
          </a:ln>
        </p:spPr>
        <p:txBody>
          <a:bodyPr wrap="square" rtlCol="0">
            <a:spAutoFit/>
          </a:bodyPr>
          <a:lstStyle/>
          <a:p>
            <a:r>
              <a:rPr lang="ja-JP" altLang="en-US" dirty="0">
                <a:solidFill>
                  <a:prstClr val="black"/>
                </a:solidFill>
              </a:rPr>
              <a:t>中学生</a:t>
            </a:r>
          </a:p>
        </p:txBody>
      </p:sp>
    </p:spTree>
    <p:extLst>
      <p:ext uri="{BB962C8B-B14F-4D97-AF65-F5344CB8AC3E}">
        <p14:creationId xmlns:p14="http://schemas.microsoft.com/office/powerpoint/2010/main" val="1160005276"/>
      </p:ext>
    </p:extLst>
  </p:cSld>
  <p:clrMapOvr>
    <a:masterClrMapping/>
  </p:clrMapOvr>
  <p:transition spd="med">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サブタイトル 2"/>
          <p:cNvSpPr>
            <a:spLocks noGrp="1"/>
          </p:cNvSpPr>
          <p:nvPr>
            <p:ph type="subTitle" idx="1"/>
          </p:nvPr>
        </p:nvSpPr>
        <p:spPr>
          <a:xfrm>
            <a:off x="1042988" y="6453188"/>
            <a:ext cx="8101012" cy="404812"/>
          </a:xfrm>
        </p:spPr>
        <p:txBody>
          <a:bodyPr>
            <a:normAutofit fontScale="92500"/>
          </a:bodyPr>
          <a:lstStyle/>
          <a:p>
            <a:pPr algn="r"/>
            <a:r>
              <a:rPr lang="ja-JP" altLang="en-US" sz="1800" smtClean="0">
                <a:solidFill>
                  <a:schemeClr val="tx1"/>
                </a:solidFill>
              </a:rPr>
              <a:t>Ｈ２２全国体力・運動能力、運動習慣等調査結果（文部科学省ＨＰより引用）</a:t>
            </a:r>
            <a:endParaRPr lang="en-US" altLang="ja-JP" sz="1800" smtClean="0">
              <a:solidFill>
                <a:schemeClr val="tx1"/>
              </a:solidFill>
            </a:endParaRPr>
          </a:p>
          <a:p>
            <a:pPr algn="r"/>
            <a:endParaRPr lang="ja-JP" altLang="en-US" sz="1800" smtClean="0">
              <a:solidFill>
                <a:schemeClr val="tx1"/>
              </a:solidFill>
            </a:endParaRPr>
          </a:p>
        </p:txBody>
      </p:sp>
      <p:sp>
        <p:nvSpPr>
          <p:cNvPr id="10" name="スライド番号プレースホルダ 5"/>
          <p:cNvSpPr>
            <a:spLocks noGrp="1"/>
          </p:cNvSpPr>
          <p:nvPr>
            <p:ph type="sldNum" sz="quarter" idx="12"/>
          </p:nvPr>
        </p:nvSpPr>
        <p:spPr/>
        <p:txBody>
          <a:bodyPr/>
          <a:lstStyle/>
          <a:p>
            <a:pPr>
              <a:defRPr/>
            </a:pPr>
            <a:fld id="{78311E75-134C-43BE-90F3-77E1549B1A4A}" type="slidenum">
              <a:rPr lang="ja-JP" altLang="en-US">
                <a:solidFill>
                  <a:prstClr val="black">
                    <a:tint val="75000"/>
                  </a:prstClr>
                </a:solidFill>
              </a:rPr>
              <a:pPr>
                <a:defRPr/>
              </a:pPr>
              <a:t>9</a:t>
            </a:fld>
            <a:endParaRPr lang="ja-JP" altLang="en-US">
              <a:solidFill>
                <a:prstClr val="black">
                  <a:tint val="75000"/>
                </a:prstClr>
              </a:solidFill>
            </a:endParaRPr>
          </a:p>
        </p:txBody>
      </p:sp>
      <p:pic>
        <p:nvPicPr>
          <p:cNvPr id="7" name="図 6" descr="新しい画像 (15).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68760"/>
            <a:ext cx="7920880" cy="49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683568" y="93577"/>
            <a:ext cx="7272759" cy="9591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ja-JP" altLang="en-US" sz="2400" b="1" dirty="0">
              <a:solidFill>
                <a:prstClr val="black"/>
              </a:solidFill>
              <a:latin typeface="AR P丸ゴシック体E" pitchFamily="50" charset="-128"/>
              <a:ea typeface="AR P丸ゴシック体E" pitchFamily="50" charset="-128"/>
            </a:endParaRPr>
          </a:p>
        </p:txBody>
      </p:sp>
      <p:sp>
        <p:nvSpPr>
          <p:cNvPr id="2" name="日付プレースホルダー 1"/>
          <p:cNvSpPr>
            <a:spLocks noGrp="1"/>
          </p:cNvSpPr>
          <p:nvPr>
            <p:ph type="dt" sz="half" idx="10"/>
          </p:nvPr>
        </p:nvSpPr>
        <p:spPr/>
        <p:txBody>
          <a:bodyPr/>
          <a:lstStyle/>
          <a:p>
            <a:fld id="{F7CF4942-EEC5-425C-B295-92974C917653}" type="datetime1">
              <a:rPr lang="ja-JP" altLang="en-US" smtClean="0">
                <a:solidFill>
                  <a:prstClr val="black">
                    <a:lumMod val="50000"/>
                    <a:lumOff val="50000"/>
                  </a:prstClr>
                </a:solidFill>
              </a:rPr>
              <a:pPr/>
              <a:t>2014/6/2</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4214466033"/>
      </p:ext>
    </p:extLst>
  </p:cSld>
  <p:clrMapOvr>
    <a:masterClrMapping/>
  </p:clrMapOvr>
  <p:transition spd="med">
    <p:push/>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トレードショー</Template>
  <TotalTime>174</TotalTime>
  <Words>359</Words>
  <Application>Microsoft Office PowerPoint</Application>
  <PresentationFormat>画面に合わせる (4:3)</PresentationFormat>
  <Paragraphs>46</Paragraphs>
  <Slides>10</Slides>
  <Notes>10</Notes>
  <HiddenSlides>0</HiddenSlides>
  <MMClips>0</MMClips>
  <ScaleCrop>false</ScaleCrop>
  <HeadingPairs>
    <vt:vector size="4" baseType="variant">
      <vt:variant>
        <vt:lpstr>テーマ</vt:lpstr>
      </vt:variant>
      <vt:variant>
        <vt:i4>2</vt:i4>
      </vt:variant>
      <vt:variant>
        <vt:lpstr>スライド タイトル</vt:lpstr>
      </vt:variant>
      <vt:variant>
        <vt:i4>10</vt:i4>
      </vt:variant>
    </vt:vector>
  </HeadingPairs>
  <TitlesOfParts>
    <vt:vector size="12" baseType="lpstr">
      <vt:lpstr>Office テーマ</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子どもの健康と生活習慣</dc:title>
  <dc:creator>kumamoto</dc:creator>
  <cp:lastModifiedBy>kumamoto</cp:lastModifiedBy>
  <cp:revision>18</cp:revision>
  <cp:lastPrinted>2014-06-02T05:50:35Z</cp:lastPrinted>
  <dcterms:created xsi:type="dcterms:W3CDTF">2014-05-16T01:45:36Z</dcterms:created>
  <dcterms:modified xsi:type="dcterms:W3CDTF">2014-06-02T05:52:28Z</dcterms:modified>
</cp:coreProperties>
</file>