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89" r:id="rId5"/>
    <p:sldId id="290" r:id="rId6"/>
    <p:sldId id="271" r:id="rId7"/>
    <p:sldId id="272" r:id="rId8"/>
    <p:sldId id="291" r:id="rId9"/>
    <p:sldId id="294" r:id="rId10"/>
    <p:sldId id="260" r:id="rId11"/>
    <p:sldId id="261" r:id="rId12"/>
    <p:sldId id="262" r:id="rId13"/>
    <p:sldId id="263" r:id="rId14"/>
    <p:sldId id="266" r:id="rId15"/>
    <p:sldId id="267" r:id="rId16"/>
    <p:sldId id="270" r:id="rId17"/>
    <p:sldId id="274" r:id="rId18"/>
    <p:sldId id="268" r:id="rId19"/>
    <p:sldId id="275" r:id="rId20"/>
    <p:sldId id="279" r:id="rId21"/>
    <p:sldId id="280" r:id="rId22"/>
    <p:sldId id="282" r:id="rId23"/>
    <p:sldId id="283" r:id="rId24"/>
    <p:sldId id="284" r:id="rId25"/>
    <p:sldId id="285" r:id="rId26"/>
    <p:sldId id="286" r:id="rId27"/>
    <p:sldId id="287" r:id="rId28"/>
    <p:sldId id="288" r:id="rId29"/>
    <p:sldId id="292" r:id="rId30"/>
    <p:sldId id="293" r:id="rId31"/>
  </p:sldIdLst>
  <p:sldSz cx="12192000" cy="6858000"/>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86E074-F285-4003-8CF4-27F38B9DC573}" v="15" dt="2022-12-27T00:42:39.0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美香 馬場" userId="df454ce4-b51e-4cd2-a305-60f993847228" providerId="ADAL" clId="{BC30D986-F86C-498F-96D3-629E168EF9BE}"/>
    <pc:docChg chg="undo custSel addSld delSld modSld sldOrd">
      <pc:chgData name="美香 馬場" userId="df454ce4-b51e-4cd2-a305-60f993847228" providerId="ADAL" clId="{BC30D986-F86C-498F-96D3-629E168EF9BE}" dt="2022-12-25T12:16:47.366" v="3706" actId="6549"/>
      <pc:docMkLst>
        <pc:docMk/>
      </pc:docMkLst>
      <pc:sldChg chg="addSp modSp mod setBg">
        <pc:chgData name="美香 馬場" userId="df454ce4-b51e-4cd2-a305-60f993847228" providerId="ADAL" clId="{BC30D986-F86C-498F-96D3-629E168EF9BE}" dt="2022-12-25T11:03:45.081" v="659" actId="1076"/>
        <pc:sldMkLst>
          <pc:docMk/>
          <pc:sldMk cId="2294522644" sldId="256"/>
        </pc:sldMkLst>
        <pc:spChg chg="mod">
          <ac:chgData name="美香 馬場" userId="df454ce4-b51e-4cd2-a305-60f993847228" providerId="ADAL" clId="{BC30D986-F86C-498F-96D3-629E168EF9BE}" dt="2022-12-25T03:13:04.747" v="57" actId="20577"/>
          <ac:spMkLst>
            <pc:docMk/>
            <pc:sldMk cId="2294522644" sldId="256"/>
            <ac:spMk id="2" creationId="{00000000-0000-0000-0000-000000000000}"/>
          </ac:spMkLst>
        </pc:spChg>
        <pc:spChg chg="mod">
          <ac:chgData name="美香 馬場" userId="df454ce4-b51e-4cd2-a305-60f993847228" providerId="ADAL" clId="{BC30D986-F86C-498F-96D3-629E168EF9BE}" dt="2022-12-25T11:03:10.374" v="650" actId="1076"/>
          <ac:spMkLst>
            <pc:docMk/>
            <pc:sldMk cId="2294522644" sldId="256"/>
            <ac:spMk id="3" creationId="{00000000-0000-0000-0000-000000000000}"/>
          </ac:spMkLst>
        </pc:spChg>
        <pc:picChg chg="add mod">
          <ac:chgData name="美香 馬場" userId="df454ce4-b51e-4cd2-a305-60f993847228" providerId="ADAL" clId="{BC30D986-F86C-498F-96D3-629E168EF9BE}" dt="2022-12-25T11:03:45.081" v="659" actId="1076"/>
          <ac:picMkLst>
            <pc:docMk/>
            <pc:sldMk cId="2294522644" sldId="256"/>
            <ac:picMk id="4" creationId="{B9AD9834-B166-B6A8-9921-19BB7D925C89}"/>
          </ac:picMkLst>
        </pc:picChg>
        <pc:picChg chg="add mod">
          <ac:chgData name="美香 馬場" userId="df454ce4-b51e-4cd2-a305-60f993847228" providerId="ADAL" clId="{BC30D986-F86C-498F-96D3-629E168EF9BE}" dt="2022-12-25T11:03:12.816" v="651" actId="1076"/>
          <ac:picMkLst>
            <pc:docMk/>
            <pc:sldMk cId="2294522644" sldId="256"/>
            <ac:picMk id="3074" creationId="{3CFE11F5-12D5-66E7-431F-F011F19E1DA5}"/>
          </ac:picMkLst>
        </pc:picChg>
        <pc:picChg chg="add mod">
          <ac:chgData name="美香 馬場" userId="df454ce4-b51e-4cd2-a305-60f993847228" providerId="ADAL" clId="{BC30D986-F86C-498F-96D3-629E168EF9BE}" dt="2022-12-25T11:03:14.638" v="652" actId="1076"/>
          <ac:picMkLst>
            <pc:docMk/>
            <pc:sldMk cId="2294522644" sldId="256"/>
            <ac:picMk id="3076" creationId="{A302D9D9-D0B3-F130-0832-32CE1008391E}"/>
          </ac:picMkLst>
        </pc:picChg>
        <pc:picChg chg="add mod">
          <ac:chgData name="美香 馬場" userId="df454ce4-b51e-4cd2-a305-60f993847228" providerId="ADAL" clId="{BC30D986-F86C-498F-96D3-629E168EF9BE}" dt="2022-12-25T11:03:40.603" v="656" actId="1076"/>
          <ac:picMkLst>
            <pc:docMk/>
            <pc:sldMk cId="2294522644" sldId="256"/>
            <ac:picMk id="3078" creationId="{511DE641-6A76-CDB5-CC0C-58FEA514AF90}"/>
          </ac:picMkLst>
        </pc:picChg>
      </pc:sldChg>
      <pc:sldChg chg="addSp delSp modSp mod">
        <pc:chgData name="美香 馬場" userId="df454ce4-b51e-4cd2-a305-60f993847228" providerId="ADAL" clId="{BC30D986-F86C-498F-96D3-629E168EF9BE}" dt="2022-12-25T11:15:20.891" v="729"/>
        <pc:sldMkLst>
          <pc:docMk/>
          <pc:sldMk cId="544743299" sldId="257"/>
        </pc:sldMkLst>
        <pc:spChg chg="mod">
          <ac:chgData name="美香 馬場" userId="df454ce4-b51e-4cd2-a305-60f993847228" providerId="ADAL" clId="{BC30D986-F86C-498F-96D3-629E168EF9BE}" dt="2022-12-25T11:14:22.057" v="721" actId="14100"/>
          <ac:spMkLst>
            <pc:docMk/>
            <pc:sldMk cId="544743299" sldId="257"/>
            <ac:spMk id="2" creationId="{00000000-0000-0000-0000-000000000000}"/>
          </ac:spMkLst>
        </pc:spChg>
        <pc:spChg chg="mod">
          <ac:chgData name="美香 馬場" userId="df454ce4-b51e-4cd2-a305-60f993847228" providerId="ADAL" clId="{BC30D986-F86C-498F-96D3-629E168EF9BE}" dt="2022-12-25T11:14:34.553" v="725" actId="6549"/>
          <ac:spMkLst>
            <pc:docMk/>
            <pc:sldMk cId="544743299" sldId="257"/>
            <ac:spMk id="3" creationId="{00000000-0000-0000-0000-000000000000}"/>
          </ac:spMkLst>
        </pc:spChg>
        <pc:picChg chg="add del mod modCrop">
          <ac:chgData name="美香 馬場" userId="df454ce4-b51e-4cd2-a305-60f993847228" providerId="ADAL" clId="{BC30D986-F86C-498F-96D3-629E168EF9BE}" dt="2022-12-25T11:09:46.302" v="673" actId="21"/>
          <ac:picMkLst>
            <pc:docMk/>
            <pc:sldMk cId="544743299" sldId="257"/>
            <ac:picMk id="5" creationId="{B302CA55-C808-C073-378B-3C59C929D638}"/>
          </ac:picMkLst>
        </pc:picChg>
        <pc:picChg chg="add mod modCrop">
          <ac:chgData name="美香 馬場" userId="df454ce4-b51e-4cd2-a305-60f993847228" providerId="ADAL" clId="{BC30D986-F86C-498F-96D3-629E168EF9BE}" dt="2022-12-25T11:15:20.891" v="729"/>
          <ac:picMkLst>
            <pc:docMk/>
            <pc:sldMk cId="544743299" sldId="257"/>
            <ac:picMk id="7" creationId="{1D0C1A39-98B1-66A3-D82F-A3C72BE09563}"/>
          </ac:picMkLst>
        </pc:picChg>
      </pc:sldChg>
      <pc:sldChg chg="del">
        <pc:chgData name="美香 馬場" userId="df454ce4-b51e-4cd2-a305-60f993847228" providerId="ADAL" clId="{BC30D986-F86C-498F-96D3-629E168EF9BE}" dt="2022-12-25T10:55:46.106" v="614" actId="2696"/>
        <pc:sldMkLst>
          <pc:docMk/>
          <pc:sldMk cId="1652570895" sldId="258"/>
        </pc:sldMkLst>
      </pc:sldChg>
      <pc:sldChg chg="addSp modSp mod">
        <pc:chgData name="美香 馬場" userId="df454ce4-b51e-4cd2-a305-60f993847228" providerId="ADAL" clId="{BC30D986-F86C-498F-96D3-629E168EF9BE}" dt="2022-12-25T11:30:48.573" v="1512" actId="20577"/>
        <pc:sldMkLst>
          <pc:docMk/>
          <pc:sldMk cId="1936986010" sldId="260"/>
        </pc:sldMkLst>
        <pc:spChg chg="mod">
          <ac:chgData name="美香 馬場" userId="df454ce4-b51e-4cd2-a305-60f993847228" providerId="ADAL" clId="{BC30D986-F86C-498F-96D3-629E168EF9BE}" dt="2022-12-25T11:30:48.573" v="1512" actId="20577"/>
          <ac:spMkLst>
            <pc:docMk/>
            <pc:sldMk cId="1936986010" sldId="260"/>
            <ac:spMk id="2" creationId="{00000000-0000-0000-0000-000000000000}"/>
          </ac:spMkLst>
        </pc:spChg>
        <pc:picChg chg="add mod">
          <ac:chgData name="美香 馬場" userId="df454ce4-b51e-4cd2-a305-60f993847228" providerId="ADAL" clId="{BC30D986-F86C-498F-96D3-629E168EF9BE}" dt="2022-12-25T11:01:15.051" v="642" actId="1076"/>
          <ac:picMkLst>
            <pc:docMk/>
            <pc:sldMk cId="1936986010" sldId="260"/>
            <ac:picMk id="2050" creationId="{52A26AE2-9797-9026-BCD3-63DA4BF8CAA6}"/>
          </ac:picMkLst>
        </pc:picChg>
      </pc:sldChg>
      <pc:sldChg chg="modSp mod">
        <pc:chgData name="美香 馬場" userId="df454ce4-b51e-4cd2-a305-60f993847228" providerId="ADAL" clId="{BC30D986-F86C-498F-96D3-629E168EF9BE}" dt="2022-12-25T03:16:14.892" v="516" actId="20577"/>
        <pc:sldMkLst>
          <pc:docMk/>
          <pc:sldMk cId="1094110357" sldId="261"/>
        </pc:sldMkLst>
        <pc:spChg chg="mod">
          <ac:chgData name="美香 馬場" userId="df454ce4-b51e-4cd2-a305-60f993847228" providerId="ADAL" clId="{BC30D986-F86C-498F-96D3-629E168EF9BE}" dt="2022-12-25T03:16:14.892" v="516" actId="20577"/>
          <ac:spMkLst>
            <pc:docMk/>
            <pc:sldMk cId="1094110357" sldId="261"/>
            <ac:spMk id="8" creationId="{2A0F5715-3992-3E42-6C8C-1425FB57E2DC}"/>
          </ac:spMkLst>
        </pc:spChg>
      </pc:sldChg>
      <pc:sldChg chg="delSp modSp mod">
        <pc:chgData name="美香 馬場" userId="df454ce4-b51e-4cd2-a305-60f993847228" providerId="ADAL" clId="{BC30D986-F86C-498F-96D3-629E168EF9BE}" dt="2022-12-25T11:16:59.850" v="781" actId="207"/>
        <pc:sldMkLst>
          <pc:docMk/>
          <pc:sldMk cId="3768449234" sldId="263"/>
        </pc:sldMkLst>
        <pc:spChg chg="mod">
          <ac:chgData name="美香 馬場" userId="df454ce4-b51e-4cd2-a305-60f993847228" providerId="ADAL" clId="{BC30D986-F86C-498F-96D3-629E168EF9BE}" dt="2022-12-25T11:16:59.850" v="781" actId="207"/>
          <ac:spMkLst>
            <pc:docMk/>
            <pc:sldMk cId="3768449234" sldId="263"/>
            <ac:spMk id="3" creationId="{00000000-0000-0000-0000-000000000000}"/>
          </ac:spMkLst>
        </pc:spChg>
        <pc:spChg chg="del">
          <ac:chgData name="美香 馬場" userId="df454ce4-b51e-4cd2-a305-60f993847228" providerId="ADAL" clId="{BC30D986-F86C-498F-96D3-629E168EF9BE}" dt="2022-12-25T03:16:29.614" v="518" actId="478"/>
          <ac:spMkLst>
            <pc:docMk/>
            <pc:sldMk cId="3768449234" sldId="263"/>
            <ac:spMk id="4" creationId="{00000000-0000-0000-0000-000000000000}"/>
          </ac:spMkLst>
        </pc:spChg>
        <pc:spChg chg="del">
          <ac:chgData name="美香 馬場" userId="df454ce4-b51e-4cd2-a305-60f993847228" providerId="ADAL" clId="{BC30D986-F86C-498F-96D3-629E168EF9BE}" dt="2022-12-25T03:16:26.273" v="517" actId="478"/>
          <ac:spMkLst>
            <pc:docMk/>
            <pc:sldMk cId="3768449234" sldId="263"/>
            <ac:spMk id="5" creationId="{00000000-0000-0000-0000-000000000000}"/>
          </ac:spMkLst>
        </pc:spChg>
      </pc:sldChg>
      <pc:sldChg chg="del">
        <pc:chgData name="美香 馬場" userId="df454ce4-b51e-4cd2-a305-60f993847228" providerId="ADAL" clId="{BC30D986-F86C-498F-96D3-629E168EF9BE}" dt="2022-12-25T03:16:35.606" v="519" actId="2696"/>
        <pc:sldMkLst>
          <pc:docMk/>
          <pc:sldMk cId="3925097921" sldId="264"/>
        </pc:sldMkLst>
      </pc:sldChg>
      <pc:sldChg chg="del">
        <pc:chgData name="美香 馬場" userId="df454ce4-b51e-4cd2-a305-60f993847228" providerId="ADAL" clId="{BC30D986-F86C-498F-96D3-629E168EF9BE}" dt="2022-12-25T03:16:40.578" v="520" actId="2696"/>
        <pc:sldMkLst>
          <pc:docMk/>
          <pc:sldMk cId="2810985161" sldId="265"/>
        </pc:sldMkLst>
      </pc:sldChg>
      <pc:sldChg chg="delSp modSp mod">
        <pc:chgData name="美香 馬場" userId="df454ce4-b51e-4cd2-a305-60f993847228" providerId="ADAL" clId="{BC30D986-F86C-498F-96D3-629E168EF9BE}" dt="2022-12-25T03:17:06.626" v="524"/>
        <pc:sldMkLst>
          <pc:docMk/>
          <pc:sldMk cId="496930582" sldId="266"/>
        </pc:sldMkLst>
        <pc:spChg chg="del mod">
          <ac:chgData name="美香 馬場" userId="df454ce4-b51e-4cd2-a305-60f993847228" providerId="ADAL" clId="{BC30D986-F86C-498F-96D3-629E168EF9BE}" dt="2022-12-25T03:17:06.626" v="524"/>
          <ac:spMkLst>
            <pc:docMk/>
            <pc:sldMk cId="496930582" sldId="266"/>
            <ac:spMk id="3" creationId="{00000000-0000-0000-0000-000000000000}"/>
          </ac:spMkLst>
        </pc:spChg>
      </pc:sldChg>
      <pc:sldChg chg="addSp delSp modSp mod">
        <pc:chgData name="美香 馬場" userId="df454ce4-b51e-4cd2-a305-60f993847228" providerId="ADAL" clId="{BC30D986-F86C-498F-96D3-629E168EF9BE}" dt="2022-12-25T11:18:31.176" v="853" actId="14100"/>
        <pc:sldMkLst>
          <pc:docMk/>
          <pc:sldMk cId="2688080219" sldId="267"/>
        </pc:sldMkLst>
        <pc:spChg chg="mod">
          <ac:chgData name="美香 馬場" userId="df454ce4-b51e-4cd2-a305-60f993847228" providerId="ADAL" clId="{BC30D986-F86C-498F-96D3-629E168EF9BE}" dt="2022-12-25T11:16:48.728" v="777" actId="207"/>
          <ac:spMkLst>
            <pc:docMk/>
            <pc:sldMk cId="2688080219" sldId="267"/>
            <ac:spMk id="4" creationId="{00000000-0000-0000-0000-000000000000}"/>
          </ac:spMkLst>
        </pc:spChg>
        <pc:spChg chg="add mod">
          <ac:chgData name="美香 馬場" userId="df454ce4-b51e-4cd2-a305-60f993847228" providerId="ADAL" clId="{BC30D986-F86C-498F-96D3-629E168EF9BE}" dt="2022-12-25T11:17:59.283" v="844" actId="1076"/>
          <ac:spMkLst>
            <pc:docMk/>
            <pc:sldMk cId="2688080219" sldId="267"/>
            <ac:spMk id="5" creationId="{6E49A670-789A-4337-5EF6-2AEF2003D7B4}"/>
          </ac:spMkLst>
        </pc:spChg>
        <pc:picChg chg="add del mod">
          <ac:chgData name="美香 馬場" userId="df454ce4-b51e-4cd2-a305-60f993847228" providerId="ADAL" clId="{BC30D986-F86C-498F-96D3-629E168EF9BE}" dt="2022-12-25T11:18:19.982" v="848" actId="478"/>
          <ac:picMkLst>
            <pc:docMk/>
            <pc:sldMk cId="2688080219" sldId="267"/>
            <ac:picMk id="4098" creationId="{ECFD79D0-0644-9EEE-EEF5-1534F21592C9}"/>
          </ac:picMkLst>
        </pc:picChg>
        <pc:picChg chg="add mod">
          <ac:chgData name="美香 馬場" userId="df454ce4-b51e-4cd2-a305-60f993847228" providerId="ADAL" clId="{BC30D986-F86C-498F-96D3-629E168EF9BE}" dt="2022-12-25T11:18:31.176" v="853" actId="14100"/>
          <ac:picMkLst>
            <pc:docMk/>
            <pc:sldMk cId="2688080219" sldId="267"/>
            <ac:picMk id="4100" creationId="{6CAD0DFE-F2E0-2C0E-D77E-C64BB6A74566}"/>
          </ac:picMkLst>
        </pc:picChg>
      </pc:sldChg>
      <pc:sldChg chg="addSp delSp modSp mod">
        <pc:chgData name="美香 馬場" userId="df454ce4-b51e-4cd2-a305-60f993847228" providerId="ADAL" clId="{BC30D986-F86C-498F-96D3-629E168EF9BE}" dt="2022-12-25T12:16:47.366" v="3706" actId="6549"/>
        <pc:sldMkLst>
          <pc:docMk/>
          <pc:sldMk cId="3968418377" sldId="268"/>
        </pc:sldMkLst>
        <pc:spChg chg="mod">
          <ac:chgData name="美香 馬場" userId="df454ce4-b51e-4cd2-a305-60f993847228" providerId="ADAL" clId="{BC30D986-F86C-498F-96D3-629E168EF9BE}" dt="2022-12-25T12:16:47.366" v="3706" actId="6549"/>
          <ac:spMkLst>
            <pc:docMk/>
            <pc:sldMk cId="3968418377" sldId="268"/>
            <ac:spMk id="3" creationId="{00000000-0000-0000-0000-000000000000}"/>
          </ac:spMkLst>
        </pc:spChg>
        <pc:spChg chg="del">
          <ac:chgData name="美香 馬場" userId="df454ce4-b51e-4cd2-a305-60f993847228" providerId="ADAL" clId="{BC30D986-F86C-498F-96D3-629E168EF9BE}" dt="2022-12-25T11:19:54.374" v="945" actId="478"/>
          <ac:spMkLst>
            <pc:docMk/>
            <pc:sldMk cId="3968418377" sldId="268"/>
            <ac:spMk id="6" creationId="{B883F1F4-653D-2CF2-54A1-62E87DA5A655}"/>
          </ac:spMkLst>
        </pc:spChg>
        <pc:spChg chg="add mod">
          <ac:chgData name="美香 馬場" userId="df454ce4-b51e-4cd2-a305-60f993847228" providerId="ADAL" clId="{BC30D986-F86C-498F-96D3-629E168EF9BE}" dt="2022-12-25T11:31:27.411" v="1544" actId="403"/>
          <ac:spMkLst>
            <pc:docMk/>
            <pc:sldMk cId="3968418377" sldId="268"/>
            <ac:spMk id="8" creationId="{6D87D8E9-B704-8CAA-09DD-818979A298F3}"/>
          </ac:spMkLst>
        </pc:spChg>
        <pc:spChg chg="del">
          <ac:chgData name="美香 馬場" userId="df454ce4-b51e-4cd2-a305-60f993847228" providerId="ADAL" clId="{BC30D986-F86C-498F-96D3-629E168EF9BE}" dt="2022-12-25T03:17:49.655" v="612" actId="478"/>
          <ac:spMkLst>
            <pc:docMk/>
            <pc:sldMk cId="3968418377" sldId="268"/>
            <ac:spMk id="9" creationId="{E6AF0A73-1069-8304-5C4D-6BB11B1A12B1}"/>
          </ac:spMkLst>
        </pc:spChg>
        <pc:picChg chg="mod">
          <ac:chgData name="美香 馬場" userId="df454ce4-b51e-4cd2-a305-60f993847228" providerId="ADAL" clId="{BC30D986-F86C-498F-96D3-629E168EF9BE}" dt="2022-12-25T11:31:03.398" v="1513" actId="14100"/>
          <ac:picMkLst>
            <pc:docMk/>
            <pc:sldMk cId="3968418377" sldId="268"/>
            <ac:picMk id="2" creationId="{00000000-0000-0000-0000-000000000000}"/>
          </ac:picMkLst>
        </pc:picChg>
        <pc:picChg chg="add mod">
          <ac:chgData name="美香 馬場" userId="df454ce4-b51e-4cd2-a305-60f993847228" providerId="ADAL" clId="{BC30D986-F86C-498F-96D3-629E168EF9BE}" dt="2022-12-25T11:31:31.793" v="1545" actId="1076"/>
          <ac:picMkLst>
            <pc:docMk/>
            <pc:sldMk cId="3968418377" sldId="268"/>
            <ac:picMk id="7" creationId="{F1584053-7EFE-2DDB-E850-EB94B89FF54B}"/>
          </ac:picMkLst>
        </pc:picChg>
        <pc:picChg chg="add del mod">
          <ac:chgData name="美香 馬場" userId="df454ce4-b51e-4cd2-a305-60f993847228" providerId="ADAL" clId="{BC30D986-F86C-498F-96D3-629E168EF9BE}" dt="2022-12-25T11:21:18.748" v="1035" actId="21"/>
          <ac:picMkLst>
            <pc:docMk/>
            <pc:sldMk cId="3968418377" sldId="268"/>
            <ac:picMk id="5122" creationId="{886CE65E-C0EB-604E-0D6B-012E59201973}"/>
          </ac:picMkLst>
        </pc:picChg>
      </pc:sldChg>
      <pc:sldChg chg="addSp delSp modSp mod ord">
        <pc:chgData name="美香 馬場" userId="df454ce4-b51e-4cd2-a305-60f993847228" providerId="ADAL" clId="{BC30D986-F86C-498F-96D3-629E168EF9BE}" dt="2022-12-25T11:30:10.962" v="1476" actId="1076"/>
        <pc:sldMkLst>
          <pc:docMk/>
          <pc:sldMk cId="2328052468" sldId="270"/>
        </pc:sldMkLst>
        <pc:spChg chg="add mod">
          <ac:chgData name="美香 馬場" userId="df454ce4-b51e-4cd2-a305-60f993847228" providerId="ADAL" clId="{BC30D986-F86C-498F-96D3-629E168EF9BE}" dt="2022-12-25T11:25:10.600" v="1364" actId="403"/>
          <ac:spMkLst>
            <pc:docMk/>
            <pc:sldMk cId="2328052468" sldId="270"/>
            <ac:spMk id="2" creationId="{E62B6312-4D49-C77A-C21D-EFE914562E9D}"/>
          </ac:spMkLst>
        </pc:spChg>
        <pc:spChg chg="add mod">
          <ac:chgData name="美香 馬場" userId="df454ce4-b51e-4cd2-a305-60f993847228" providerId="ADAL" clId="{BC30D986-F86C-498F-96D3-629E168EF9BE}" dt="2022-12-25T11:30:10.962" v="1476" actId="1076"/>
          <ac:spMkLst>
            <pc:docMk/>
            <pc:sldMk cId="2328052468" sldId="270"/>
            <ac:spMk id="5" creationId="{CA2B9D92-949B-3E00-949A-F7BFF36CEDBB}"/>
          </ac:spMkLst>
        </pc:spChg>
        <pc:spChg chg="del">
          <ac:chgData name="美香 馬場" userId="df454ce4-b51e-4cd2-a305-60f993847228" providerId="ADAL" clId="{BC30D986-F86C-498F-96D3-629E168EF9BE}" dt="2022-12-25T11:28:37.976" v="1390" actId="478"/>
          <ac:spMkLst>
            <pc:docMk/>
            <pc:sldMk cId="2328052468" sldId="270"/>
            <ac:spMk id="9" creationId="{855BE63C-C997-40C7-CA3E-46B846D78354}"/>
          </ac:spMkLst>
        </pc:spChg>
        <pc:spChg chg="mod">
          <ac:chgData name="美香 馬場" userId="df454ce4-b51e-4cd2-a305-60f993847228" providerId="ADAL" clId="{BC30D986-F86C-498F-96D3-629E168EF9BE}" dt="2022-12-25T11:29:58.755" v="1471" actId="1076"/>
          <ac:spMkLst>
            <pc:docMk/>
            <pc:sldMk cId="2328052468" sldId="270"/>
            <ac:spMk id="11" creationId="{E31E4D50-E933-ED99-40B5-9DAAAB480DA9}"/>
          </ac:spMkLst>
        </pc:spChg>
        <pc:spChg chg="del mod">
          <ac:chgData name="美香 馬場" userId="df454ce4-b51e-4cd2-a305-60f993847228" providerId="ADAL" clId="{BC30D986-F86C-498F-96D3-629E168EF9BE}" dt="2022-12-25T11:28:48.169" v="1394" actId="478"/>
          <ac:spMkLst>
            <pc:docMk/>
            <pc:sldMk cId="2328052468" sldId="270"/>
            <ac:spMk id="12" creationId="{41920F50-5CAB-71F1-F3A7-7A1A7168BDFB}"/>
          </ac:spMkLst>
        </pc:spChg>
        <pc:spChg chg="mod">
          <ac:chgData name="美香 馬場" userId="df454ce4-b51e-4cd2-a305-60f993847228" providerId="ADAL" clId="{BC30D986-F86C-498F-96D3-629E168EF9BE}" dt="2022-12-25T11:26:11.066" v="1371" actId="1076"/>
          <ac:spMkLst>
            <pc:docMk/>
            <pc:sldMk cId="2328052468" sldId="270"/>
            <ac:spMk id="13" creationId="{915DDCB4-13F9-80DA-6583-F2B5A37AB119}"/>
          </ac:spMkLst>
        </pc:spChg>
        <pc:spChg chg="mod">
          <ac:chgData name="美香 馬場" userId="df454ce4-b51e-4cd2-a305-60f993847228" providerId="ADAL" clId="{BC30D986-F86C-498F-96D3-629E168EF9BE}" dt="2022-12-25T11:24:25.913" v="1292" actId="14100"/>
          <ac:spMkLst>
            <pc:docMk/>
            <pc:sldMk cId="2328052468" sldId="270"/>
            <ac:spMk id="14" creationId="{C2A35799-25CA-2287-463B-49075E4616FE}"/>
          </ac:spMkLst>
        </pc:spChg>
        <pc:spChg chg="mod">
          <ac:chgData name="美香 馬場" userId="df454ce4-b51e-4cd2-a305-60f993847228" providerId="ADAL" clId="{BC30D986-F86C-498F-96D3-629E168EF9BE}" dt="2022-12-25T11:24:34.271" v="1295" actId="1076"/>
          <ac:spMkLst>
            <pc:docMk/>
            <pc:sldMk cId="2328052468" sldId="270"/>
            <ac:spMk id="15" creationId="{4257B0A9-F716-FD39-B477-DE8024673139}"/>
          </ac:spMkLst>
        </pc:spChg>
        <pc:spChg chg="mod">
          <ac:chgData name="美香 馬場" userId="df454ce4-b51e-4cd2-a305-60f993847228" providerId="ADAL" clId="{BC30D986-F86C-498F-96D3-629E168EF9BE}" dt="2022-12-25T11:29:43.591" v="1455" actId="1076"/>
          <ac:spMkLst>
            <pc:docMk/>
            <pc:sldMk cId="2328052468" sldId="270"/>
            <ac:spMk id="16" creationId="{A673C6DE-4D01-45EA-47DA-62C3807ACE50}"/>
          </ac:spMkLst>
        </pc:spChg>
        <pc:picChg chg="add mod ord modCrop">
          <ac:chgData name="美香 馬場" userId="df454ce4-b51e-4cd2-a305-60f993847228" providerId="ADAL" clId="{BC30D986-F86C-498F-96D3-629E168EF9BE}" dt="2022-12-25T11:29:37.537" v="1453" actId="1076"/>
          <ac:picMkLst>
            <pc:docMk/>
            <pc:sldMk cId="2328052468" sldId="270"/>
            <ac:picMk id="3" creationId="{1B56EA37-31B9-3752-5EA5-EDA0970684AD}"/>
          </ac:picMkLst>
        </pc:picChg>
        <pc:picChg chg="add mod">
          <ac:chgData name="美香 馬場" userId="df454ce4-b51e-4cd2-a305-60f993847228" providerId="ADAL" clId="{BC30D986-F86C-498F-96D3-629E168EF9BE}" dt="2022-12-25T11:29:44.917" v="1456" actId="1076"/>
          <ac:picMkLst>
            <pc:docMk/>
            <pc:sldMk cId="2328052468" sldId="270"/>
            <ac:picMk id="4" creationId="{882CD7E1-3FE9-9610-9DC4-F9932B17427B}"/>
          </ac:picMkLst>
        </pc:picChg>
        <pc:picChg chg="del">
          <ac:chgData name="美香 馬場" userId="df454ce4-b51e-4cd2-a305-60f993847228" providerId="ADAL" clId="{BC30D986-F86C-498F-96D3-629E168EF9BE}" dt="2022-12-25T11:25:42.944" v="1367" actId="478"/>
          <ac:picMkLst>
            <pc:docMk/>
            <pc:sldMk cId="2328052468" sldId="270"/>
            <ac:picMk id="8" creationId="{0D4B110F-C6BD-1E78-0E05-A0310013F28D}"/>
          </ac:picMkLst>
        </pc:picChg>
        <pc:picChg chg="add mod">
          <ac:chgData name="美香 馬場" userId="df454ce4-b51e-4cd2-a305-60f993847228" providerId="ADAL" clId="{BC30D986-F86C-498F-96D3-629E168EF9BE}" dt="2022-12-25T11:29:57.495" v="1470" actId="1076"/>
          <ac:picMkLst>
            <pc:docMk/>
            <pc:sldMk cId="2328052468" sldId="270"/>
            <ac:picMk id="7170" creationId="{0AB69604-6694-1D96-7008-20D92F07A7ED}"/>
          </ac:picMkLst>
        </pc:picChg>
      </pc:sldChg>
      <pc:sldChg chg="addSp delSp modSp new mod">
        <pc:chgData name="美香 馬場" userId="df454ce4-b51e-4cd2-a305-60f993847228" providerId="ADAL" clId="{BC30D986-F86C-498F-96D3-629E168EF9BE}" dt="2022-12-25T11:16:04.770" v="759" actId="1076"/>
        <pc:sldMkLst>
          <pc:docMk/>
          <pc:sldMk cId="1865725028" sldId="271"/>
        </pc:sldMkLst>
        <pc:spChg chg="mod">
          <ac:chgData name="美香 馬場" userId="df454ce4-b51e-4cd2-a305-60f993847228" providerId="ADAL" clId="{BC30D986-F86C-498F-96D3-629E168EF9BE}" dt="2022-12-25T11:16:02.475" v="758" actId="14100"/>
          <ac:spMkLst>
            <pc:docMk/>
            <pc:sldMk cId="1865725028" sldId="271"/>
            <ac:spMk id="2" creationId="{9E647B8F-A84F-5459-5192-ADECD2A6BCD6}"/>
          </ac:spMkLst>
        </pc:spChg>
        <pc:spChg chg="del">
          <ac:chgData name="美香 馬場" userId="df454ce4-b51e-4cd2-a305-60f993847228" providerId="ADAL" clId="{BC30D986-F86C-498F-96D3-629E168EF9BE}" dt="2022-12-25T10:57:59.568" v="616" actId="22"/>
          <ac:spMkLst>
            <pc:docMk/>
            <pc:sldMk cId="1865725028" sldId="271"/>
            <ac:spMk id="3" creationId="{D5DB0F70-CA9E-64A1-B2F9-7E41C430E708}"/>
          </ac:spMkLst>
        </pc:spChg>
        <pc:picChg chg="add mod ord modCrop">
          <ac:chgData name="美香 馬場" userId="df454ce4-b51e-4cd2-a305-60f993847228" providerId="ADAL" clId="{BC30D986-F86C-498F-96D3-629E168EF9BE}" dt="2022-12-25T11:16:04.770" v="759" actId="1076"/>
          <ac:picMkLst>
            <pc:docMk/>
            <pc:sldMk cId="1865725028" sldId="271"/>
            <ac:picMk id="5" creationId="{EC6607DA-28A1-E2E8-3438-E05774EB0736}"/>
          </ac:picMkLst>
        </pc:picChg>
        <pc:picChg chg="add mod">
          <ac:chgData name="美香 馬場" userId="df454ce4-b51e-4cd2-a305-60f993847228" providerId="ADAL" clId="{BC30D986-F86C-498F-96D3-629E168EF9BE}" dt="2022-12-25T11:15:40.919" v="731" actId="14100"/>
          <ac:picMkLst>
            <pc:docMk/>
            <pc:sldMk cId="1865725028" sldId="271"/>
            <ac:picMk id="6" creationId="{AF312149-56E0-2FA5-5D34-9068C049E3BD}"/>
          </ac:picMkLst>
        </pc:picChg>
      </pc:sldChg>
      <pc:sldChg chg="addSp delSp modSp new mod">
        <pc:chgData name="美香 馬場" userId="df454ce4-b51e-4cd2-a305-60f993847228" providerId="ADAL" clId="{BC30D986-F86C-498F-96D3-629E168EF9BE}" dt="2022-12-25T11:16:13.351" v="775" actId="20577"/>
        <pc:sldMkLst>
          <pc:docMk/>
          <pc:sldMk cId="1282368613" sldId="272"/>
        </pc:sldMkLst>
        <pc:spChg chg="mod">
          <ac:chgData name="美香 馬場" userId="df454ce4-b51e-4cd2-a305-60f993847228" providerId="ADAL" clId="{BC30D986-F86C-498F-96D3-629E168EF9BE}" dt="2022-12-25T11:16:13.351" v="775" actId="20577"/>
          <ac:spMkLst>
            <pc:docMk/>
            <pc:sldMk cId="1282368613" sldId="272"/>
            <ac:spMk id="2" creationId="{51414D8D-3339-B417-E400-DFFD7A30AEEA}"/>
          </ac:spMkLst>
        </pc:spChg>
        <pc:spChg chg="del">
          <ac:chgData name="美香 馬場" userId="df454ce4-b51e-4cd2-a305-60f993847228" providerId="ADAL" clId="{BC30D986-F86C-498F-96D3-629E168EF9BE}" dt="2022-12-25T10:59:49.944" v="627" actId="22"/>
          <ac:spMkLst>
            <pc:docMk/>
            <pc:sldMk cId="1282368613" sldId="272"/>
            <ac:spMk id="3" creationId="{2C05EF7C-50CF-46C0-B556-8304DFBA2A55}"/>
          </ac:spMkLst>
        </pc:spChg>
        <pc:picChg chg="add mod ord modCrop">
          <ac:chgData name="美香 馬場" userId="df454ce4-b51e-4cd2-a305-60f993847228" providerId="ADAL" clId="{BC30D986-F86C-498F-96D3-629E168EF9BE}" dt="2022-12-25T11:00:22.761" v="636" actId="14100"/>
          <ac:picMkLst>
            <pc:docMk/>
            <pc:sldMk cId="1282368613" sldId="272"/>
            <ac:picMk id="5" creationId="{1D47F641-9EB3-4BB8-FC42-4A9FB6B6C269}"/>
          </ac:picMkLst>
        </pc:picChg>
        <pc:picChg chg="add mod">
          <ac:chgData name="美香 馬場" userId="df454ce4-b51e-4cd2-a305-60f993847228" providerId="ADAL" clId="{BC30D986-F86C-498F-96D3-629E168EF9BE}" dt="2022-12-25T11:00:38.404" v="639" actId="1076"/>
          <ac:picMkLst>
            <pc:docMk/>
            <pc:sldMk cId="1282368613" sldId="272"/>
            <ac:picMk id="6" creationId="{D4E293BA-8345-2193-C4F5-EF69D300FB53}"/>
          </ac:picMkLst>
        </pc:picChg>
        <pc:picChg chg="add mod">
          <ac:chgData name="美香 馬場" userId="df454ce4-b51e-4cd2-a305-60f993847228" providerId="ADAL" clId="{BC30D986-F86C-498F-96D3-629E168EF9BE}" dt="2022-12-25T11:00:41.976" v="640" actId="1076"/>
          <ac:picMkLst>
            <pc:docMk/>
            <pc:sldMk cId="1282368613" sldId="272"/>
            <ac:picMk id="1026" creationId="{6CC54DC5-C960-A088-D48F-51DAB55E39BB}"/>
          </ac:picMkLst>
        </pc:picChg>
      </pc:sldChg>
      <pc:sldChg chg="del">
        <pc:chgData name="美香 馬場" userId="df454ce4-b51e-4cd2-a305-60f993847228" providerId="ADAL" clId="{BC30D986-F86C-498F-96D3-629E168EF9BE}" dt="2022-12-25T03:16:54.312" v="521" actId="2696"/>
        <pc:sldMkLst>
          <pc:docMk/>
          <pc:sldMk cId="2152880038" sldId="272"/>
        </pc:sldMkLst>
      </pc:sldChg>
      <pc:sldChg chg="addSp modSp new mod ord">
        <pc:chgData name="美香 馬場" userId="df454ce4-b51e-4cd2-a305-60f993847228" providerId="ADAL" clId="{BC30D986-F86C-498F-96D3-629E168EF9BE}" dt="2022-12-25T11:15:28.779" v="730"/>
        <pc:sldMkLst>
          <pc:docMk/>
          <pc:sldMk cId="529583964" sldId="273"/>
        </pc:sldMkLst>
        <pc:spChg chg="mod">
          <ac:chgData name="美香 馬場" userId="df454ce4-b51e-4cd2-a305-60f993847228" providerId="ADAL" clId="{BC30D986-F86C-498F-96D3-629E168EF9BE}" dt="2022-12-25T11:10:22.150" v="684" actId="207"/>
          <ac:spMkLst>
            <pc:docMk/>
            <pc:sldMk cId="529583964" sldId="273"/>
            <ac:spMk id="2" creationId="{3419D01F-EF2E-D3F5-E7DA-B2ADB7B633C3}"/>
          </ac:spMkLst>
        </pc:spChg>
        <pc:picChg chg="add mod">
          <ac:chgData name="美香 馬場" userId="df454ce4-b51e-4cd2-a305-60f993847228" providerId="ADAL" clId="{BC30D986-F86C-498F-96D3-629E168EF9BE}" dt="2022-12-25T11:15:28.779" v="730"/>
          <ac:picMkLst>
            <pc:docMk/>
            <pc:sldMk cId="529583964" sldId="273"/>
            <ac:picMk id="4" creationId="{A0AB1CC7-E8DC-6A44-7BE4-10C68A8E71C4}"/>
          </ac:picMkLst>
        </pc:picChg>
      </pc:sldChg>
      <pc:sldChg chg="addSp modSp new mod">
        <pc:chgData name="美香 馬場" userId="df454ce4-b51e-4cd2-a305-60f993847228" providerId="ADAL" clId="{BC30D986-F86C-498F-96D3-629E168EF9BE}" dt="2022-12-25T11:19:21.095" v="909" actId="403"/>
        <pc:sldMkLst>
          <pc:docMk/>
          <pc:sldMk cId="1673293257" sldId="274"/>
        </pc:sldMkLst>
        <pc:spChg chg="add mod">
          <ac:chgData name="美香 馬場" userId="df454ce4-b51e-4cd2-a305-60f993847228" providerId="ADAL" clId="{BC30D986-F86C-498F-96D3-629E168EF9BE}" dt="2022-12-25T11:19:21.095" v="909" actId="403"/>
          <ac:spMkLst>
            <pc:docMk/>
            <pc:sldMk cId="1673293257" sldId="274"/>
            <ac:spMk id="3" creationId="{8E4B70C5-C18F-6B63-B8B7-14BCF65FE0E0}"/>
          </ac:spMkLst>
        </pc:spChg>
        <pc:picChg chg="add mod">
          <ac:chgData name="美香 馬場" userId="df454ce4-b51e-4cd2-a305-60f993847228" providerId="ADAL" clId="{BC30D986-F86C-498F-96D3-629E168EF9BE}" dt="2022-12-25T11:18:56.561" v="855"/>
          <ac:picMkLst>
            <pc:docMk/>
            <pc:sldMk cId="1673293257" sldId="274"/>
            <ac:picMk id="2" creationId="{4110FA46-D01B-81A1-CABC-82BA099C4F80}"/>
          </ac:picMkLst>
        </pc:picChg>
      </pc:sldChg>
      <pc:sldChg chg="addSp modSp new mod">
        <pc:chgData name="美香 馬場" userId="df454ce4-b51e-4cd2-a305-60f993847228" providerId="ADAL" clId="{BC30D986-F86C-498F-96D3-629E168EF9BE}" dt="2022-12-25T11:23:48.562" v="1286" actId="1076"/>
        <pc:sldMkLst>
          <pc:docMk/>
          <pc:sldMk cId="128592369" sldId="275"/>
        </pc:sldMkLst>
        <pc:spChg chg="add mod">
          <ac:chgData name="美香 馬場" userId="df454ce4-b51e-4cd2-a305-60f993847228" providerId="ADAL" clId="{BC30D986-F86C-498F-96D3-629E168EF9BE}" dt="2022-12-25T11:23:44.107" v="1285" actId="1076"/>
          <ac:spMkLst>
            <pc:docMk/>
            <pc:sldMk cId="128592369" sldId="275"/>
            <ac:spMk id="3" creationId="{E2B571CA-385E-9142-DE4C-F02BA4F9EF08}"/>
          </ac:spMkLst>
        </pc:spChg>
        <pc:picChg chg="add mod">
          <ac:chgData name="美香 馬場" userId="df454ce4-b51e-4cd2-a305-60f993847228" providerId="ADAL" clId="{BC30D986-F86C-498F-96D3-629E168EF9BE}" dt="2022-12-25T11:21:22.953" v="1037" actId="14100"/>
          <ac:picMkLst>
            <pc:docMk/>
            <pc:sldMk cId="128592369" sldId="275"/>
            <ac:picMk id="2" creationId="{F417AE78-799E-F9ED-BD62-2814931FCB0A}"/>
          </ac:picMkLst>
        </pc:picChg>
        <pc:picChg chg="add mod">
          <ac:chgData name="美香 馬場" userId="df454ce4-b51e-4cd2-a305-60f993847228" providerId="ADAL" clId="{BC30D986-F86C-498F-96D3-629E168EF9BE}" dt="2022-12-25T11:23:15.881" v="1283" actId="14100"/>
          <ac:picMkLst>
            <pc:docMk/>
            <pc:sldMk cId="128592369" sldId="275"/>
            <ac:picMk id="4" creationId="{E6D45213-D032-C2AA-2860-057C14FA2702}"/>
          </ac:picMkLst>
        </pc:picChg>
        <pc:picChg chg="add mod">
          <ac:chgData name="美香 馬場" userId="df454ce4-b51e-4cd2-a305-60f993847228" providerId="ADAL" clId="{BC30D986-F86C-498F-96D3-629E168EF9BE}" dt="2022-12-25T11:23:48.562" v="1286" actId="1076"/>
          <ac:picMkLst>
            <pc:docMk/>
            <pc:sldMk cId="128592369" sldId="275"/>
            <ac:picMk id="6146" creationId="{3D9886F8-1F18-7570-178D-63AA340087F1}"/>
          </ac:picMkLst>
        </pc:picChg>
      </pc:sldChg>
      <pc:sldChg chg="addSp delSp modSp new del mod">
        <pc:chgData name="美香 馬場" userId="df454ce4-b51e-4cd2-a305-60f993847228" providerId="ADAL" clId="{BC30D986-F86C-498F-96D3-629E168EF9BE}" dt="2022-12-25T12:01:29.384" v="3626" actId="47"/>
        <pc:sldMkLst>
          <pc:docMk/>
          <pc:sldMk cId="1685691762" sldId="276"/>
        </pc:sldMkLst>
        <pc:spChg chg="add mod">
          <ac:chgData name="美香 馬場" userId="df454ce4-b51e-4cd2-a305-60f993847228" providerId="ADAL" clId="{BC30D986-F86C-498F-96D3-629E168EF9BE}" dt="2022-12-25T11:57:52.336" v="3215" actId="21"/>
          <ac:spMkLst>
            <pc:docMk/>
            <pc:sldMk cId="1685691762" sldId="276"/>
            <ac:spMk id="2" creationId="{5DC05E5F-0F64-96CF-02E9-278B07F231D4}"/>
          </ac:spMkLst>
        </pc:spChg>
        <pc:spChg chg="add del mod">
          <ac:chgData name="美香 馬場" userId="df454ce4-b51e-4cd2-a305-60f993847228" providerId="ADAL" clId="{BC30D986-F86C-498F-96D3-629E168EF9BE}" dt="2022-12-25T11:32:44.411" v="1552"/>
          <ac:spMkLst>
            <pc:docMk/>
            <pc:sldMk cId="1685691762" sldId="276"/>
            <ac:spMk id="3" creationId="{86AAB42A-D7C1-88FF-BF8B-B7EE1436BF63}"/>
          </ac:spMkLst>
        </pc:spChg>
      </pc:sldChg>
      <pc:sldChg chg="new del">
        <pc:chgData name="美香 馬場" userId="df454ce4-b51e-4cd2-a305-60f993847228" providerId="ADAL" clId="{BC30D986-F86C-498F-96D3-629E168EF9BE}" dt="2022-12-25T11:39:05.429" v="1773" actId="47"/>
        <pc:sldMkLst>
          <pc:docMk/>
          <pc:sldMk cId="3785221016" sldId="277"/>
        </pc:sldMkLst>
      </pc:sldChg>
      <pc:sldChg chg="new del">
        <pc:chgData name="美香 馬場" userId="df454ce4-b51e-4cd2-a305-60f993847228" providerId="ADAL" clId="{BC30D986-F86C-498F-96D3-629E168EF9BE}" dt="2022-12-25T11:42:48.805" v="1972" actId="47"/>
        <pc:sldMkLst>
          <pc:docMk/>
          <pc:sldMk cId="934419775" sldId="278"/>
        </pc:sldMkLst>
      </pc:sldChg>
      <pc:sldChg chg="addSp delSp modSp new mod">
        <pc:chgData name="美香 馬場" userId="df454ce4-b51e-4cd2-a305-60f993847228" providerId="ADAL" clId="{BC30D986-F86C-498F-96D3-629E168EF9BE}" dt="2022-12-25T11:39:02.547" v="1772" actId="1076"/>
        <pc:sldMkLst>
          <pc:docMk/>
          <pc:sldMk cId="479448949" sldId="279"/>
        </pc:sldMkLst>
        <pc:spChg chg="mod">
          <ac:chgData name="美香 馬場" userId="df454ce4-b51e-4cd2-a305-60f993847228" providerId="ADAL" clId="{BC30D986-F86C-498F-96D3-629E168EF9BE}" dt="2022-12-25T11:37:06.329" v="1767" actId="2711"/>
          <ac:spMkLst>
            <pc:docMk/>
            <pc:sldMk cId="479448949" sldId="279"/>
            <ac:spMk id="2" creationId="{5BD434A8-8976-8E96-D1B5-9128F259C8B9}"/>
          </ac:spMkLst>
        </pc:spChg>
        <pc:spChg chg="del">
          <ac:chgData name="美香 馬場" userId="df454ce4-b51e-4cd2-a305-60f993847228" providerId="ADAL" clId="{BC30D986-F86C-498F-96D3-629E168EF9BE}" dt="2022-12-25T11:38:07.620" v="1768"/>
          <ac:spMkLst>
            <pc:docMk/>
            <pc:sldMk cId="479448949" sldId="279"/>
            <ac:spMk id="3" creationId="{D49A2F1B-4E53-BF88-A1AC-EED997FE21B4}"/>
          </ac:spMkLst>
        </pc:spChg>
        <pc:picChg chg="add mod">
          <ac:chgData name="美香 馬場" userId="df454ce4-b51e-4cd2-a305-60f993847228" providerId="ADAL" clId="{BC30D986-F86C-498F-96D3-629E168EF9BE}" dt="2022-12-25T11:39:02.547" v="1772" actId="1076"/>
          <ac:picMkLst>
            <pc:docMk/>
            <pc:sldMk cId="479448949" sldId="279"/>
            <ac:picMk id="4" creationId="{B081D726-DC61-886E-7379-3A20CB72A537}"/>
          </ac:picMkLst>
        </pc:picChg>
        <pc:picChg chg="add mod">
          <ac:chgData name="美香 馬場" userId="df454ce4-b51e-4cd2-a305-60f993847228" providerId="ADAL" clId="{BC30D986-F86C-498F-96D3-629E168EF9BE}" dt="2022-12-25T11:38:09.796" v="1769" actId="1076"/>
          <ac:picMkLst>
            <pc:docMk/>
            <pc:sldMk cId="479448949" sldId="279"/>
            <ac:picMk id="8194" creationId="{84D576F6-265F-AFDE-41CC-FCD17350BBF8}"/>
          </ac:picMkLst>
        </pc:picChg>
      </pc:sldChg>
      <pc:sldChg chg="addSp delSp modSp new mod">
        <pc:chgData name="美香 馬場" userId="df454ce4-b51e-4cd2-a305-60f993847228" providerId="ADAL" clId="{BC30D986-F86C-498F-96D3-629E168EF9BE}" dt="2022-12-25T11:40:39.151" v="1942" actId="14100"/>
        <pc:sldMkLst>
          <pc:docMk/>
          <pc:sldMk cId="2153474874" sldId="280"/>
        </pc:sldMkLst>
        <pc:spChg chg="mod">
          <ac:chgData name="美香 馬場" userId="df454ce4-b51e-4cd2-a305-60f993847228" providerId="ADAL" clId="{BC30D986-F86C-498F-96D3-629E168EF9BE}" dt="2022-12-25T11:40:39.151" v="1942" actId="14100"/>
          <ac:spMkLst>
            <pc:docMk/>
            <pc:sldMk cId="2153474874" sldId="280"/>
            <ac:spMk id="2" creationId="{4046F1C7-717E-90FA-D3C4-8D7DE528B609}"/>
          </ac:spMkLst>
        </pc:spChg>
        <pc:spChg chg="del">
          <ac:chgData name="美香 馬場" userId="df454ce4-b51e-4cd2-a305-60f993847228" providerId="ADAL" clId="{BC30D986-F86C-498F-96D3-629E168EF9BE}" dt="2022-12-25T11:39:51.119" v="1778"/>
          <ac:spMkLst>
            <pc:docMk/>
            <pc:sldMk cId="2153474874" sldId="280"/>
            <ac:spMk id="3" creationId="{8ADAD2AD-BD10-8C75-57FC-4402A96D0E7B}"/>
          </ac:spMkLst>
        </pc:spChg>
        <pc:picChg chg="add mod">
          <ac:chgData name="美香 馬場" userId="df454ce4-b51e-4cd2-a305-60f993847228" providerId="ADAL" clId="{BC30D986-F86C-498F-96D3-629E168EF9BE}" dt="2022-12-25T11:39:54.038" v="1780" actId="1076"/>
          <ac:picMkLst>
            <pc:docMk/>
            <pc:sldMk cId="2153474874" sldId="280"/>
            <ac:picMk id="9218" creationId="{68E02CD1-AF36-5E9E-A4A7-DDB2D2B5D08B}"/>
          </ac:picMkLst>
        </pc:picChg>
      </pc:sldChg>
      <pc:sldChg chg="new del">
        <pc:chgData name="美香 馬場" userId="df454ce4-b51e-4cd2-a305-60f993847228" providerId="ADAL" clId="{BC30D986-F86C-498F-96D3-629E168EF9BE}" dt="2022-12-25T11:42:49.888" v="1973" actId="47"/>
        <pc:sldMkLst>
          <pc:docMk/>
          <pc:sldMk cId="1652028550" sldId="281"/>
        </pc:sldMkLst>
      </pc:sldChg>
      <pc:sldChg chg="addSp delSp modSp new mod">
        <pc:chgData name="美香 馬場" userId="df454ce4-b51e-4cd2-a305-60f993847228" providerId="ADAL" clId="{BC30D986-F86C-498F-96D3-629E168EF9BE}" dt="2022-12-25T11:42:47.063" v="1971" actId="1076"/>
        <pc:sldMkLst>
          <pc:docMk/>
          <pc:sldMk cId="1255098023" sldId="282"/>
        </pc:sldMkLst>
        <pc:spChg chg="mod">
          <ac:chgData name="美香 馬場" userId="df454ce4-b51e-4cd2-a305-60f993847228" providerId="ADAL" clId="{BC30D986-F86C-498F-96D3-629E168EF9BE}" dt="2022-12-25T11:42:32.295" v="1968" actId="6549"/>
          <ac:spMkLst>
            <pc:docMk/>
            <pc:sldMk cId="1255098023" sldId="282"/>
            <ac:spMk id="2" creationId="{200F6465-16EB-FF18-09E9-8B1A8292D142}"/>
          </ac:spMkLst>
        </pc:spChg>
        <pc:spChg chg="del">
          <ac:chgData name="美香 馬場" userId="df454ce4-b51e-4cd2-a305-60f993847228" providerId="ADAL" clId="{BC30D986-F86C-498F-96D3-629E168EF9BE}" dt="2022-12-25T11:42:23.239" v="1965"/>
          <ac:spMkLst>
            <pc:docMk/>
            <pc:sldMk cId="1255098023" sldId="282"/>
            <ac:spMk id="3" creationId="{DE280058-0279-F651-2C3F-A840770F9752}"/>
          </ac:spMkLst>
        </pc:spChg>
        <pc:picChg chg="add mod">
          <ac:chgData name="美香 馬場" userId="df454ce4-b51e-4cd2-a305-60f993847228" providerId="ADAL" clId="{BC30D986-F86C-498F-96D3-629E168EF9BE}" dt="2022-12-25T11:42:47.063" v="1971" actId="1076"/>
          <ac:picMkLst>
            <pc:docMk/>
            <pc:sldMk cId="1255098023" sldId="282"/>
            <ac:picMk id="4" creationId="{843B60DC-D59E-26F1-4667-A10FF39A32BB}"/>
          </ac:picMkLst>
        </pc:picChg>
        <pc:picChg chg="add mod">
          <ac:chgData name="美香 馬場" userId="df454ce4-b51e-4cd2-a305-60f993847228" providerId="ADAL" clId="{BC30D986-F86C-498F-96D3-629E168EF9BE}" dt="2022-12-25T11:42:07.812" v="1964" actId="1076"/>
          <ac:picMkLst>
            <pc:docMk/>
            <pc:sldMk cId="1255098023" sldId="282"/>
            <ac:picMk id="10242" creationId="{23B04E4C-CFC7-FD10-9C53-B11D94D80112}"/>
          </ac:picMkLst>
        </pc:picChg>
        <pc:picChg chg="add mod">
          <ac:chgData name="美香 馬場" userId="df454ce4-b51e-4cd2-a305-60f993847228" providerId="ADAL" clId="{BC30D986-F86C-498F-96D3-629E168EF9BE}" dt="2022-12-25T11:42:29.569" v="1967" actId="14100"/>
          <ac:picMkLst>
            <pc:docMk/>
            <pc:sldMk cId="1255098023" sldId="282"/>
            <ac:picMk id="10244" creationId="{9E2C3818-5B5B-88F3-964E-D7AB885DEA33}"/>
          </ac:picMkLst>
        </pc:picChg>
      </pc:sldChg>
      <pc:sldChg chg="addSp modSp new mod">
        <pc:chgData name="美香 馬場" userId="df454ce4-b51e-4cd2-a305-60f993847228" providerId="ADAL" clId="{BC30D986-F86C-498F-96D3-629E168EF9BE}" dt="2022-12-25T12:03:06.339" v="3696" actId="20577"/>
        <pc:sldMkLst>
          <pc:docMk/>
          <pc:sldMk cId="4079061989" sldId="283"/>
        </pc:sldMkLst>
        <pc:spChg chg="mod">
          <ac:chgData name="美香 馬場" userId="df454ce4-b51e-4cd2-a305-60f993847228" providerId="ADAL" clId="{BC30D986-F86C-498F-96D3-629E168EF9BE}" dt="2022-12-25T11:43:13.155" v="1999" actId="20577"/>
          <ac:spMkLst>
            <pc:docMk/>
            <pc:sldMk cId="4079061989" sldId="283"/>
            <ac:spMk id="2" creationId="{FA615AB3-2D28-B902-AE99-259A80EE80C1}"/>
          </ac:spMkLst>
        </pc:spChg>
        <pc:spChg chg="mod">
          <ac:chgData name="美香 馬場" userId="df454ce4-b51e-4cd2-a305-60f993847228" providerId="ADAL" clId="{BC30D986-F86C-498F-96D3-629E168EF9BE}" dt="2022-12-25T12:03:06.339" v="3696" actId="20577"/>
          <ac:spMkLst>
            <pc:docMk/>
            <pc:sldMk cId="4079061989" sldId="283"/>
            <ac:spMk id="3" creationId="{1810BA9A-1EFE-5CDA-DF6E-EA9D4137895F}"/>
          </ac:spMkLst>
        </pc:spChg>
        <pc:picChg chg="add mod">
          <ac:chgData name="美香 馬場" userId="df454ce4-b51e-4cd2-a305-60f993847228" providerId="ADAL" clId="{BC30D986-F86C-498F-96D3-629E168EF9BE}" dt="2022-12-25T11:46:34.696" v="2447" actId="1076"/>
          <ac:picMkLst>
            <pc:docMk/>
            <pc:sldMk cId="4079061989" sldId="283"/>
            <ac:picMk id="11266" creationId="{6B86A2D0-D8E1-75C2-1D2F-4D6722017C78}"/>
          </ac:picMkLst>
        </pc:picChg>
        <pc:picChg chg="add mod">
          <ac:chgData name="美香 馬場" userId="df454ce4-b51e-4cd2-a305-60f993847228" providerId="ADAL" clId="{BC30D986-F86C-498F-96D3-629E168EF9BE}" dt="2022-12-25T12:02:55.213" v="3681" actId="1076"/>
          <ac:picMkLst>
            <pc:docMk/>
            <pc:sldMk cId="4079061989" sldId="283"/>
            <ac:picMk id="11268" creationId="{078578A0-1500-B02E-0809-6383F8DA6968}"/>
          </ac:picMkLst>
        </pc:picChg>
        <pc:picChg chg="add mod">
          <ac:chgData name="美香 馬場" userId="df454ce4-b51e-4cd2-a305-60f993847228" providerId="ADAL" clId="{BC30D986-F86C-498F-96D3-629E168EF9BE}" dt="2022-12-25T12:02:50.950" v="3679" actId="14100"/>
          <ac:picMkLst>
            <pc:docMk/>
            <pc:sldMk cId="4079061989" sldId="283"/>
            <ac:picMk id="11270" creationId="{02B58AC3-8C76-29A1-ADE7-D88306C5C0E2}"/>
          </ac:picMkLst>
        </pc:picChg>
      </pc:sldChg>
      <pc:sldChg chg="addSp delSp modSp new mod">
        <pc:chgData name="美香 馬場" userId="df454ce4-b51e-4cd2-a305-60f993847228" providerId="ADAL" clId="{BC30D986-F86C-498F-96D3-629E168EF9BE}" dt="2022-12-25T11:49:23.938" v="2565" actId="2711"/>
        <pc:sldMkLst>
          <pc:docMk/>
          <pc:sldMk cId="3152788934" sldId="284"/>
        </pc:sldMkLst>
        <pc:spChg chg="mod">
          <ac:chgData name="美香 馬場" userId="df454ce4-b51e-4cd2-a305-60f993847228" providerId="ADAL" clId="{BC30D986-F86C-498F-96D3-629E168EF9BE}" dt="2022-12-25T11:49:23.938" v="2565" actId="2711"/>
          <ac:spMkLst>
            <pc:docMk/>
            <pc:sldMk cId="3152788934" sldId="284"/>
            <ac:spMk id="2" creationId="{EE7BEBD8-0E2D-F0DB-8250-9D351D4488BC}"/>
          </ac:spMkLst>
        </pc:spChg>
        <pc:spChg chg="del mod">
          <ac:chgData name="美香 馬場" userId="df454ce4-b51e-4cd2-a305-60f993847228" providerId="ADAL" clId="{BC30D986-F86C-498F-96D3-629E168EF9BE}" dt="2022-12-25T11:48:13.998" v="2468"/>
          <ac:spMkLst>
            <pc:docMk/>
            <pc:sldMk cId="3152788934" sldId="284"/>
            <ac:spMk id="3" creationId="{B47967A3-29B2-37B1-6AF9-62AC3BB2B072}"/>
          </ac:spMkLst>
        </pc:spChg>
        <pc:picChg chg="add mod">
          <ac:chgData name="美香 馬場" userId="df454ce4-b51e-4cd2-a305-60f993847228" providerId="ADAL" clId="{BC30D986-F86C-498F-96D3-629E168EF9BE}" dt="2022-12-25T11:48:42.901" v="2473" actId="1076"/>
          <ac:picMkLst>
            <pc:docMk/>
            <pc:sldMk cId="3152788934" sldId="284"/>
            <ac:picMk id="12290" creationId="{91650BC6-AC06-4137-C2AB-3D8B4746FAA0}"/>
          </ac:picMkLst>
        </pc:picChg>
        <pc:picChg chg="add mod">
          <ac:chgData name="美香 馬場" userId="df454ce4-b51e-4cd2-a305-60f993847228" providerId="ADAL" clId="{BC30D986-F86C-498F-96D3-629E168EF9BE}" dt="2022-12-25T11:48:42.901" v="2473" actId="1076"/>
          <ac:picMkLst>
            <pc:docMk/>
            <pc:sldMk cId="3152788934" sldId="284"/>
            <ac:picMk id="12292" creationId="{DCE3F2F7-6887-DF88-6579-B2AF74B00ABC}"/>
          </ac:picMkLst>
        </pc:picChg>
        <pc:picChg chg="add mod">
          <ac:chgData name="美香 馬場" userId="df454ce4-b51e-4cd2-a305-60f993847228" providerId="ADAL" clId="{BC30D986-F86C-498F-96D3-629E168EF9BE}" dt="2022-12-25T11:48:45.410" v="2474" actId="1076"/>
          <ac:picMkLst>
            <pc:docMk/>
            <pc:sldMk cId="3152788934" sldId="284"/>
            <ac:picMk id="12294" creationId="{81876265-7D00-54ED-28CE-7E51EDF8C6B1}"/>
          </ac:picMkLst>
        </pc:picChg>
      </pc:sldChg>
      <pc:sldChg chg="new del">
        <pc:chgData name="美香 馬場" userId="df454ce4-b51e-4cd2-a305-60f993847228" providerId="ADAL" clId="{BC30D986-F86C-498F-96D3-629E168EF9BE}" dt="2022-12-25T11:49:33.225" v="2567" actId="47"/>
        <pc:sldMkLst>
          <pc:docMk/>
          <pc:sldMk cId="1960944289" sldId="285"/>
        </pc:sldMkLst>
      </pc:sldChg>
      <pc:sldChg chg="addSp modSp new mod">
        <pc:chgData name="美香 馬場" userId="df454ce4-b51e-4cd2-a305-60f993847228" providerId="ADAL" clId="{BC30D986-F86C-498F-96D3-629E168EF9BE}" dt="2022-12-25T11:52:26.499" v="2864" actId="20577"/>
        <pc:sldMkLst>
          <pc:docMk/>
          <pc:sldMk cId="2563694981" sldId="285"/>
        </pc:sldMkLst>
        <pc:spChg chg="mod">
          <ac:chgData name="美香 馬場" userId="df454ce4-b51e-4cd2-a305-60f993847228" providerId="ADAL" clId="{BC30D986-F86C-498F-96D3-629E168EF9BE}" dt="2022-12-25T11:49:54.489" v="2612" actId="20577"/>
          <ac:spMkLst>
            <pc:docMk/>
            <pc:sldMk cId="2563694981" sldId="285"/>
            <ac:spMk id="2" creationId="{57FC5CBE-C7EC-7309-B3B1-2326247B5E21}"/>
          </ac:spMkLst>
        </pc:spChg>
        <pc:spChg chg="mod">
          <ac:chgData name="美香 馬場" userId="df454ce4-b51e-4cd2-a305-60f993847228" providerId="ADAL" clId="{BC30D986-F86C-498F-96D3-629E168EF9BE}" dt="2022-12-25T11:50:40.307" v="2692" actId="1076"/>
          <ac:spMkLst>
            <pc:docMk/>
            <pc:sldMk cId="2563694981" sldId="285"/>
            <ac:spMk id="3" creationId="{BEB149DE-AC58-635D-ED07-858CC0B349E6}"/>
          </ac:spMkLst>
        </pc:spChg>
        <pc:spChg chg="add mod">
          <ac:chgData name="美香 馬場" userId="df454ce4-b51e-4cd2-a305-60f993847228" providerId="ADAL" clId="{BC30D986-F86C-498F-96D3-629E168EF9BE}" dt="2022-12-25T11:52:26.499" v="2864" actId="20577"/>
          <ac:spMkLst>
            <pc:docMk/>
            <pc:sldMk cId="2563694981" sldId="285"/>
            <ac:spMk id="4" creationId="{13D18708-487F-1074-196A-2F100ABB8FCF}"/>
          </ac:spMkLst>
        </pc:spChg>
        <pc:picChg chg="add mod">
          <ac:chgData name="美香 馬場" userId="df454ce4-b51e-4cd2-a305-60f993847228" providerId="ADAL" clId="{BC30D986-F86C-498F-96D3-629E168EF9BE}" dt="2022-12-25T11:51:11.525" v="2698" actId="1076"/>
          <ac:picMkLst>
            <pc:docMk/>
            <pc:sldMk cId="2563694981" sldId="285"/>
            <ac:picMk id="13314" creationId="{CD9F9C84-2499-3001-31AA-D02C82FC7B4F}"/>
          </ac:picMkLst>
        </pc:picChg>
        <pc:picChg chg="add mod">
          <ac:chgData name="美香 馬場" userId="df454ce4-b51e-4cd2-a305-60f993847228" providerId="ADAL" clId="{BC30D986-F86C-498F-96D3-629E168EF9BE}" dt="2022-12-25T11:51:27.141" v="2701" actId="14100"/>
          <ac:picMkLst>
            <pc:docMk/>
            <pc:sldMk cId="2563694981" sldId="285"/>
            <ac:picMk id="13316" creationId="{58D994B6-9EDD-9309-1790-FABFA7F61671}"/>
          </ac:picMkLst>
        </pc:picChg>
      </pc:sldChg>
      <pc:sldChg chg="addSp modSp new mod">
        <pc:chgData name="美香 馬場" userId="df454ce4-b51e-4cd2-a305-60f993847228" providerId="ADAL" clId="{BC30D986-F86C-498F-96D3-629E168EF9BE}" dt="2022-12-25T11:55:04.413" v="3066" actId="1076"/>
        <pc:sldMkLst>
          <pc:docMk/>
          <pc:sldMk cId="2904606263" sldId="286"/>
        </pc:sldMkLst>
        <pc:spChg chg="mod">
          <ac:chgData name="美香 馬場" userId="df454ce4-b51e-4cd2-a305-60f993847228" providerId="ADAL" clId="{BC30D986-F86C-498F-96D3-629E168EF9BE}" dt="2022-12-25T11:53:11.563" v="2879" actId="14100"/>
          <ac:spMkLst>
            <pc:docMk/>
            <pc:sldMk cId="2904606263" sldId="286"/>
            <ac:spMk id="2" creationId="{920E104C-4B09-9F69-07A8-DF6273D21033}"/>
          </ac:spMkLst>
        </pc:spChg>
        <pc:spChg chg="mod">
          <ac:chgData name="美香 馬場" userId="df454ce4-b51e-4cd2-a305-60f993847228" providerId="ADAL" clId="{BC30D986-F86C-498F-96D3-629E168EF9BE}" dt="2022-12-25T11:54:39.774" v="3059" actId="1076"/>
          <ac:spMkLst>
            <pc:docMk/>
            <pc:sldMk cId="2904606263" sldId="286"/>
            <ac:spMk id="3" creationId="{8FF2A0E7-914E-9302-3472-6AA08BE7FFF9}"/>
          </ac:spMkLst>
        </pc:spChg>
        <pc:picChg chg="add mod">
          <ac:chgData name="美香 馬場" userId="df454ce4-b51e-4cd2-a305-60f993847228" providerId="ADAL" clId="{BC30D986-F86C-498F-96D3-629E168EF9BE}" dt="2022-12-25T11:55:01.430" v="3065" actId="1076"/>
          <ac:picMkLst>
            <pc:docMk/>
            <pc:sldMk cId="2904606263" sldId="286"/>
            <ac:picMk id="14338" creationId="{AAA5ACB6-194B-21B1-2088-EA439BD6670D}"/>
          </ac:picMkLst>
        </pc:picChg>
        <pc:picChg chg="add mod">
          <ac:chgData name="美香 馬場" userId="df454ce4-b51e-4cd2-a305-60f993847228" providerId="ADAL" clId="{BC30D986-F86C-498F-96D3-629E168EF9BE}" dt="2022-12-25T11:55:04.413" v="3066" actId="1076"/>
          <ac:picMkLst>
            <pc:docMk/>
            <pc:sldMk cId="2904606263" sldId="286"/>
            <ac:picMk id="14340" creationId="{B0B32124-FCAC-346B-58DE-7EE2E8D8B6A5}"/>
          </ac:picMkLst>
        </pc:picChg>
      </pc:sldChg>
      <pc:sldChg chg="addSp delSp modSp new mod">
        <pc:chgData name="美香 馬場" userId="df454ce4-b51e-4cd2-a305-60f993847228" providerId="ADAL" clId="{BC30D986-F86C-498F-96D3-629E168EF9BE}" dt="2022-12-25T11:57:37.480" v="3214" actId="14100"/>
        <pc:sldMkLst>
          <pc:docMk/>
          <pc:sldMk cId="2181895920" sldId="287"/>
        </pc:sldMkLst>
        <pc:spChg chg="mod">
          <ac:chgData name="美香 馬場" userId="df454ce4-b51e-4cd2-a305-60f993847228" providerId="ADAL" clId="{BC30D986-F86C-498F-96D3-629E168EF9BE}" dt="2022-12-25T11:57:10.821" v="3211" actId="20577"/>
          <ac:spMkLst>
            <pc:docMk/>
            <pc:sldMk cId="2181895920" sldId="287"/>
            <ac:spMk id="2" creationId="{0B163997-A1B8-C2C4-5993-2065EE34CD1F}"/>
          </ac:spMkLst>
        </pc:spChg>
        <pc:spChg chg="del">
          <ac:chgData name="美香 馬場" userId="df454ce4-b51e-4cd2-a305-60f993847228" providerId="ADAL" clId="{BC30D986-F86C-498F-96D3-629E168EF9BE}" dt="2022-12-25T11:56:43.102" v="3201" actId="478"/>
          <ac:spMkLst>
            <pc:docMk/>
            <pc:sldMk cId="2181895920" sldId="287"/>
            <ac:spMk id="3" creationId="{071612E4-B4FE-2429-B5E3-C594C1789967}"/>
          </ac:spMkLst>
        </pc:spChg>
        <pc:picChg chg="add mod">
          <ac:chgData name="美香 馬場" userId="df454ce4-b51e-4cd2-a305-60f993847228" providerId="ADAL" clId="{BC30D986-F86C-498F-96D3-629E168EF9BE}" dt="2022-12-25T11:57:37.480" v="3214" actId="14100"/>
          <ac:picMkLst>
            <pc:docMk/>
            <pc:sldMk cId="2181895920" sldId="287"/>
            <ac:picMk id="4" creationId="{3F0E7098-5BA5-4D00-056F-21D95D8845BB}"/>
          </ac:picMkLst>
        </pc:picChg>
      </pc:sldChg>
      <pc:sldChg chg="addSp modSp new mod">
        <pc:chgData name="美香 馬場" userId="df454ce4-b51e-4cd2-a305-60f993847228" providerId="ADAL" clId="{BC30D986-F86C-498F-96D3-629E168EF9BE}" dt="2022-12-25T12:01:27.633" v="3625" actId="1076"/>
        <pc:sldMkLst>
          <pc:docMk/>
          <pc:sldMk cId="1239993272" sldId="288"/>
        </pc:sldMkLst>
        <pc:spChg chg="mod">
          <ac:chgData name="美香 馬場" userId="df454ce4-b51e-4cd2-a305-60f993847228" providerId="ADAL" clId="{BC30D986-F86C-498F-96D3-629E168EF9BE}" dt="2022-12-25T11:57:59.003" v="3225" actId="20577"/>
          <ac:spMkLst>
            <pc:docMk/>
            <pc:sldMk cId="1239993272" sldId="288"/>
            <ac:spMk id="2" creationId="{0DAF4968-39B5-1AFA-447E-DB110C1C2691}"/>
          </ac:spMkLst>
        </pc:spChg>
        <pc:spChg chg="mod">
          <ac:chgData name="美香 馬場" userId="df454ce4-b51e-4cd2-a305-60f993847228" providerId="ADAL" clId="{BC30D986-F86C-498F-96D3-629E168EF9BE}" dt="2022-12-25T12:00:50.586" v="3618" actId="1076"/>
          <ac:spMkLst>
            <pc:docMk/>
            <pc:sldMk cId="1239993272" sldId="288"/>
            <ac:spMk id="3" creationId="{AF16D73D-0E49-BF7E-F0D7-93B318E76AA1}"/>
          </ac:spMkLst>
        </pc:spChg>
        <pc:picChg chg="add mod">
          <ac:chgData name="美香 馬場" userId="df454ce4-b51e-4cd2-a305-60f993847228" providerId="ADAL" clId="{BC30D986-F86C-498F-96D3-629E168EF9BE}" dt="2022-12-25T12:01:27.633" v="3625" actId="1076"/>
          <ac:picMkLst>
            <pc:docMk/>
            <pc:sldMk cId="1239993272" sldId="288"/>
            <ac:picMk id="4" creationId="{6748984E-1027-7B41-16FF-2A5EB57DA213}"/>
          </ac:picMkLst>
        </pc:picChg>
        <pc:picChg chg="add mod">
          <ac:chgData name="美香 馬場" userId="df454ce4-b51e-4cd2-a305-60f993847228" providerId="ADAL" clId="{BC30D986-F86C-498F-96D3-629E168EF9BE}" dt="2022-12-25T12:00:57.876" v="3621" actId="14100"/>
          <ac:picMkLst>
            <pc:docMk/>
            <pc:sldMk cId="1239993272" sldId="288"/>
            <ac:picMk id="15362" creationId="{447F691C-8552-2E8E-D4F7-6D6120B26A55}"/>
          </ac:picMkLst>
        </pc:picChg>
      </pc:sldChg>
    </pc:docChg>
  </pc:docChgLst>
  <pc:docChgLst>
    <pc:chgData name="馬場 美香" userId="df454ce4-b51e-4cd2-a305-60f993847228" providerId="ADAL" clId="{0886E074-F285-4003-8CF4-27F38B9DC573}"/>
    <pc:docChg chg="undo custSel addSld modSld sldOrd">
      <pc:chgData name="馬場 美香" userId="df454ce4-b51e-4cd2-a305-60f993847228" providerId="ADAL" clId="{0886E074-F285-4003-8CF4-27F38B9DC573}" dt="2022-12-27T00:41:37.604" v="2349" actId="1076"/>
      <pc:docMkLst>
        <pc:docMk/>
      </pc:docMkLst>
      <pc:sldChg chg="addSp delSp mod">
        <pc:chgData name="馬場 美香" userId="df454ce4-b51e-4cd2-a305-60f993847228" providerId="ADAL" clId="{0886E074-F285-4003-8CF4-27F38B9DC573}" dt="2022-12-27T00:13:59.649" v="1753" actId="478"/>
        <pc:sldMkLst>
          <pc:docMk/>
          <pc:sldMk cId="2328052468" sldId="270"/>
        </pc:sldMkLst>
        <pc:spChg chg="del">
          <ac:chgData name="馬場 美香" userId="df454ce4-b51e-4cd2-a305-60f993847228" providerId="ADAL" clId="{0886E074-F285-4003-8CF4-27F38B9DC573}" dt="2022-12-27T00:13:56.389" v="1749" actId="478"/>
          <ac:spMkLst>
            <pc:docMk/>
            <pc:sldMk cId="2328052468" sldId="270"/>
            <ac:spMk id="5" creationId="{CA2B9D92-949B-3E00-949A-F7BFF36CEDBB}"/>
          </ac:spMkLst>
        </pc:spChg>
        <pc:spChg chg="del">
          <ac:chgData name="馬場 美香" userId="df454ce4-b51e-4cd2-a305-60f993847228" providerId="ADAL" clId="{0886E074-F285-4003-8CF4-27F38B9DC573}" dt="2022-12-27T00:13:57.154" v="1750" actId="478"/>
          <ac:spMkLst>
            <pc:docMk/>
            <pc:sldMk cId="2328052468" sldId="270"/>
            <ac:spMk id="11" creationId="{E31E4D50-E933-ED99-40B5-9DAAAB480DA9}"/>
          </ac:spMkLst>
        </pc:spChg>
        <pc:spChg chg="add del">
          <ac:chgData name="馬場 美香" userId="df454ce4-b51e-4cd2-a305-60f993847228" providerId="ADAL" clId="{0886E074-F285-4003-8CF4-27F38B9DC573}" dt="2022-12-27T00:13:53.182" v="1748" actId="478"/>
          <ac:spMkLst>
            <pc:docMk/>
            <pc:sldMk cId="2328052468" sldId="270"/>
            <ac:spMk id="14" creationId="{C2A35799-25CA-2287-463B-49075E4616FE}"/>
          </ac:spMkLst>
        </pc:spChg>
        <pc:spChg chg="del">
          <ac:chgData name="馬場 美香" userId="df454ce4-b51e-4cd2-a305-60f993847228" providerId="ADAL" clId="{0886E074-F285-4003-8CF4-27F38B9DC573}" dt="2022-12-27T00:13:59.649" v="1753" actId="478"/>
          <ac:spMkLst>
            <pc:docMk/>
            <pc:sldMk cId="2328052468" sldId="270"/>
            <ac:spMk id="16" creationId="{A673C6DE-4D01-45EA-47DA-62C3807ACE50}"/>
          </ac:spMkLst>
        </pc:spChg>
        <pc:picChg chg="del">
          <ac:chgData name="馬場 美香" userId="df454ce4-b51e-4cd2-a305-60f993847228" providerId="ADAL" clId="{0886E074-F285-4003-8CF4-27F38B9DC573}" dt="2022-12-27T00:13:59.049" v="1752" actId="478"/>
          <ac:picMkLst>
            <pc:docMk/>
            <pc:sldMk cId="2328052468" sldId="270"/>
            <ac:picMk id="4" creationId="{882CD7E1-3FE9-9610-9DC4-F9932B17427B}"/>
          </ac:picMkLst>
        </pc:picChg>
        <pc:picChg chg="del">
          <ac:chgData name="馬場 美香" userId="df454ce4-b51e-4cd2-a305-60f993847228" providerId="ADAL" clId="{0886E074-F285-4003-8CF4-27F38B9DC573}" dt="2022-12-27T00:13:57.746" v="1751" actId="478"/>
          <ac:picMkLst>
            <pc:docMk/>
            <pc:sldMk cId="2328052468" sldId="270"/>
            <ac:picMk id="7170" creationId="{0AB69604-6694-1D96-7008-20D92F07A7ED}"/>
          </ac:picMkLst>
        </pc:picChg>
      </pc:sldChg>
      <pc:sldChg chg="addSp modSp mod">
        <pc:chgData name="馬場 美香" userId="df454ce4-b51e-4cd2-a305-60f993847228" providerId="ADAL" clId="{0886E074-F285-4003-8CF4-27F38B9DC573}" dt="2022-12-27T00:36:09.675" v="2123" actId="20577"/>
        <pc:sldMkLst>
          <pc:docMk/>
          <pc:sldMk cId="1865725028" sldId="271"/>
        </pc:sldMkLst>
        <pc:spChg chg="add mod">
          <ac:chgData name="馬場 美香" userId="df454ce4-b51e-4cd2-a305-60f993847228" providerId="ADAL" clId="{0886E074-F285-4003-8CF4-27F38B9DC573}" dt="2022-12-27T00:07:25.126" v="1288" actId="2085"/>
          <ac:spMkLst>
            <pc:docMk/>
            <pc:sldMk cId="1865725028" sldId="271"/>
            <ac:spMk id="3" creationId="{CCCAB92E-5459-3876-E294-2B9B8AC62DE2}"/>
          </ac:spMkLst>
        </pc:spChg>
        <pc:spChg chg="add mod">
          <ac:chgData name="馬場 美香" userId="df454ce4-b51e-4cd2-a305-60f993847228" providerId="ADAL" clId="{0886E074-F285-4003-8CF4-27F38B9DC573}" dt="2022-12-27T00:07:30.730" v="1290" actId="14100"/>
          <ac:spMkLst>
            <pc:docMk/>
            <pc:sldMk cId="1865725028" sldId="271"/>
            <ac:spMk id="4" creationId="{EDE4CC8B-E90F-B0A5-8FAF-6324AEB75A8E}"/>
          </ac:spMkLst>
        </pc:spChg>
        <pc:spChg chg="add mod">
          <ac:chgData name="馬場 美香" userId="df454ce4-b51e-4cd2-a305-60f993847228" providerId="ADAL" clId="{0886E074-F285-4003-8CF4-27F38B9DC573}" dt="2022-12-27T00:36:09.675" v="2123" actId="20577"/>
          <ac:spMkLst>
            <pc:docMk/>
            <pc:sldMk cId="1865725028" sldId="271"/>
            <ac:spMk id="7" creationId="{FF2F1CDA-4112-4DBB-E4FB-A9ECD3486224}"/>
          </ac:spMkLst>
        </pc:spChg>
      </pc:sldChg>
      <pc:sldChg chg="addSp delSp modSp mod setBg">
        <pc:chgData name="馬場 美香" userId="df454ce4-b51e-4cd2-a305-60f993847228" providerId="ADAL" clId="{0886E074-F285-4003-8CF4-27F38B9DC573}" dt="2022-12-27T00:09:13.122" v="1303" actId="14100"/>
        <pc:sldMkLst>
          <pc:docMk/>
          <pc:sldMk cId="1282368613" sldId="272"/>
        </pc:sldMkLst>
        <pc:spChg chg="mod">
          <ac:chgData name="馬場 美香" userId="df454ce4-b51e-4cd2-a305-60f993847228" providerId="ADAL" clId="{0886E074-F285-4003-8CF4-27F38B9DC573}" dt="2022-12-27T00:09:10.921" v="1302" actId="1076"/>
          <ac:spMkLst>
            <pc:docMk/>
            <pc:sldMk cId="1282368613" sldId="272"/>
            <ac:spMk id="2" creationId="{51414D8D-3339-B417-E400-DFFD7A30AEEA}"/>
          </ac:spMkLst>
        </pc:spChg>
        <pc:spChg chg="add mod">
          <ac:chgData name="馬場 美香" userId="df454ce4-b51e-4cd2-a305-60f993847228" providerId="ADAL" clId="{0886E074-F285-4003-8CF4-27F38B9DC573}" dt="2022-12-27T00:08:44.317" v="1294" actId="26606"/>
          <ac:spMkLst>
            <pc:docMk/>
            <pc:sldMk cId="1282368613" sldId="272"/>
            <ac:spMk id="4" creationId="{AD0F174A-E33C-6888-0B6C-A238019931DB}"/>
          </ac:spMkLst>
        </pc:spChg>
        <pc:spChg chg="add">
          <ac:chgData name="馬場 美香" userId="df454ce4-b51e-4cd2-a305-60f993847228" providerId="ADAL" clId="{0886E074-F285-4003-8CF4-27F38B9DC573}" dt="2022-12-27T00:08:44.317" v="1294" actId="26606"/>
          <ac:spMkLst>
            <pc:docMk/>
            <pc:sldMk cId="1282368613" sldId="272"/>
            <ac:spMk id="1031" creationId="{F32EECC4-D8CC-44EE-AF29-7656D1E0AF37}"/>
          </ac:spMkLst>
        </pc:spChg>
        <pc:spChg chg="add">
          <ac:chgData name="馬場 美香" userId="df454ce4-b51e-4cd2-a305-60f993847228" providerId="ADAL" clId="{0886E074-F285-4003-8CF4-27F38B9DC573}" dt="2022-12-27T00:08:44.317" v="1294" actId="26606"/>
          <ac:spMkLst>
            <pc:docMk/>
            <pc:sldMk cId="1282368613" sldId="272"/>
            <ac:spMk id="1033" creationId="{5A52CDDA-CD4F-435A-B89F-1754AE6F84B4}"/>
          </ac:spMkLst>
        </pc:spChg>
        <pc:spChg chg="add">
          <ac:chgData name="馬場 美香" userId="df454ce4-b51e-4cd2-a305-60f993847228" providerId="ADAL" clId="{0886E074-F285-4003-8CF4-27F38B9DC573}" dt="2022-12-27T00:08:44.317" v="1294" actId="26606"/>
          <ac:spMkLst>
            <pc:docMk/>
            <pc:sldMk cId="1282368613" sldId="272"/>
            <ac:spMk id="1035" creationId="{3F92155C-6F36-45A9-B413-04F7CBA31365}"/>
          </ac:spMkLst>
        </pc:spChg>
        <pc:picChg chg="del">
          <ac:chgData name="馬場 美香" userId="df454ce4-b51e-4cd2-a305-60f993847228" providerId="ADAL" clId="{0886E074-F285-4003-8CF4-27F38B9DC573}" dt="2022-12-27T00:07:38.460" v="1291" actId="478"/>
          <ac:picMkLst>
            <pc:docMk/>
            <pc:sldMk cId="1282368613" sldId="272"/>
            <ac:picMk id="5" creationId="{1D47F641-9EB3-4BB8-FC42-4A9FB6B6C269}"/>
          </ac:picMkLst>
        </pc:picChg>
        <pc:picChg chg="mod">
          <ac:chgData name="馬場 美香" userId="df454ce4-b51e-4cd2-a305-60f993847228" providerId="ADAL" clId="{0886E074-F285-4003-8CF4-27F38B9DC573}" dt="2022-12-27T00:08:44.317" v="1294" actId="26606"/>
          <ac:picMkLst>
            <pc:docMk/>
            <pc:sldMk cId="1282368613" sldId="272"/>
            <ac:picMk id="6" creationId="{D4E293BA-8345-2193-C4F5-EF69D300FB53}"/>
          </ac:picMkLst>
        </pc:picChg>
        <pc:picChg chg="add mod">
          <ac:chgData name="馬場 美香" userId="df454ce4-b51e-4cd2-a305-60f993847228" providerId="ADAL" clId="{0886E074-F285-4003-8CF4-27F38B9DC573}" dt="2022-12-27T00:09:13.122" v="1303" actId="14100"/>
          <ac:picMkLst>
            <pc:docMk/>
            <pc:sldMk cId="1282368613" sldId="272"/>
            <ac:picMk id="8" creationId="{3CE8A274-EB77-1F22-97BF-5E8547C1F42D}"/>
          </ac:picMkLst>
        </pc:picChg>
        <pc:picChg chg="mod ord">
          <ac:chgData name="馬場 美香" userId="df454ce4-b51e-4cd2-a305-60f993847228" providerId="ADAL" clId="{0886E074-F285-4003-8CF4-27F38B9DC573}" dt="2022-12-27T00:08:44.317" v="1294" actId="26606"/>
          <ac:picMkLst>
            <pc:docMk/>
            <pc:sldMk cId="1282368613" sldId="272"/>
            <ac:picMk id="1026" creationId="{6CC54DC5-C960-A088-D48F-51DAB55E39BB}"/>
          </ac:picMkLst>
        </pc:picChg>
      </pc:sldChg>
      <pc:sldChg chg="ord">
        <pc:chgData name="馬場 美香" userId="df454ce4-b51e-4cd2-a305-60f993847228" providerId="ADAL" clId="{0886E074-F285-4003-8CF4-27F38B9DC573}" dt="2022-12-27T00:35:36.622" v="2082"/>
        <pc:sldMkLst>
          <pc:docMk/>
          <pc:sldMk cId="529583964" sldId="273"/>
        </pc:sldMkLst>
      </pc:sldChg>
      <pc:sldChg chg="modSp mod">
        <pc:chgData name="馬場 美香" userId="df454ce4-b51e-4cd2-a305-60f993847228" providerId="ADAL" clId="{0886E074-F285-4003-8CF4-27F38B9DC573}" dt="2022-12-27T00:41:37.604" v="2349" actId="1076"/>
        <pc:sldMkLst>
          <pc:docMk/>
          <pc:sldMk cId="2904606263" sldId="286"/>
        </pc:sldMkLst>
        <pc:spChg chg="mod">
          <ac:chgData name="馬場 美香" userId="df454ce4-b51e-4cd2-a305-60f993847228" providerId="ADAL" clId="{0886E074-F285-4003-8CF4-27F38B9DC573}" dt="2022-12-27T00:40:20.095" v="2347" actId="20577"/>
          <ac:spMkLst>
            <pc:docMk/>
            <pc:sldMk cId="2904606263" sldId="286"/>
            <ac:spMk id="3" creationId="{8FF2A0E7-914E-9302-3472-6AA08BE7FFF9}"/>
          </ac:spMkLst>
        </pc:spChg>
        <pc:picChg chg="mod">
          <ac:chgData name="馬場 美香" userId="df454ce4-b51e-4cd2-a305-60f993847228" providerId="ADAL" clId="{0886E074-F285-4003-8CF4-27F38B9DC573}" dt="2022-12-27T00:41:35.963" v="2348" actId="1076"/>
          <ac:picMkLst>
            <pc:docMk/>
            <pc:sldMk cId="2904606263" sldId="286"/>
            <ac:picMk id="14338" creationId="{AAA5ACB6-194B-21B1-2088-EA439BD6670D}"/>
          </ac:picMkLst>
        </pc:picChg>
        <pc:picChg chg="mod">
          <ac:chgData name="馬場 美香" userId="df454ce4-b51e-4cd2-a305-60f993847228" providerId="ADAL" clId="{0886E074-F285-4003-8CF4-27F38B9DC573}" dt="2022-12-27T00:41:37.604" v="2349" actId="1076"/>
          <ac:picMkLst>
            <pc:docMk/>
            <pc:sldMk cId="2904606263" sldId="286"/>
            <ac:picMk id="14340" creationId="{B0B32124-FCAC-346B-58DE-7EE2E8D8B6A5}"/>
          </ac:picMkLst>
        </pc:picChg>
      </pc:sldChg>
      <pc:sldChg chg="modSp mod">
        <pc:chgData name="馬場 美香" userId="df454ce4-b51e-4cd2-a305-60f993847228" providerId="ADAL" clId="{0886E074-F285-4003-8CF4-27F38B9DC573}" dt="2022-12-27T00:15:18.355" v="1755" actId="27636"/>
        <pc:sldMkLst>
          <pc:docMk/>
          <pc:sldMk cId="1239993272" sldId="288"/>
        </pc:sldMkLst>
        <pc:spChg chg="mod">
          <ac:chgData name="馬場 美香" userId="df454ce4-b51e-4cd2-a305-60f993847228" providerId="ADAL" clId="{0886E074-F285-4003-8CF4-27F38B9DC573}" dt="2022-12-27T00:15:18.355" v="1755" actId="27636"/>
          <ac:spMkLst>
            <pc:docMk/>
            <pc:sldMk cId="1239993272" sldId="288"/>
            <ac:spMk id="3" creationId="{AF16D73D-0E49-BF7E-F0D7-93B318E76AA1}"/>
          </ac:spMkLst>
        </pc:spChg>
      </pc:sldChg>
      <pc:sldChg chg="addSp modSp new mod">
        <pc:chgData name="馬場 美香" userId="df454ce4-b51e-4cd2-a305-60f993847228" providerId="ADAL" clId="{0886E074-F285-4003-8CF4-27F38B9DC573}" dt="2022-12-27T00:05:54.818" v="1279" actId="14100"/>
        <pc:sldMkLst>
          <pc:docMk/>
          <pc:sldMk cId="587063014" sldId="289"/>
        </pc:sldMkLst>
        <pc:spChg chg="mod">
          <ac:chgData name="馬場 美香" userId="df454ce4-b51e-4cd2-a305-60f993847228" providerId="ADAL" clId="{0886E074-F285-4003-8CF4-27F38B9DC573}" dt="2022-12-26T23:55:31.043" v="25" actId="20577"/>
          <ac:spMkLst>
            <pc:docMk/>
            <pc:sldMk cId="587063014" sldId="289"/>
            <ac:spMk id="2" creationId="{BA6DD23A-95CB-CFE7-A294-898DA62F1452}"/>
          </ac:spMkLst>
        </pc:spChg>
        <pc:spChg chg="mod">
          <ac:chgData name="馬場 美香" userId="df454ce4-b51e-4cd2-a305-60f993847228" providerId="ADAL" clId="{0886E074-F285-4003-8CF4-27F38B9DC573}" dt="2022-12-26T23:56:59.059" v="386" actId="20577"/>
          <ac:spMkLst>
            <pc:docMk/>
            <pc:sldMk cId="587063014" sldId="289"/>
            <ac:spMk id="3" creationId="{B2D8EDEA-E6A1-8305-AF31-7ADC84849203}"/>
          </ac:spMkLst>
        </pc:spChg>
        <pc:picChg chg="add mod modCrop">
          <ac:chgData name="馬場 美香" userId="df454ce4-b51e-4cd2-a305-60f993847228" providerId="ADAL" clId="{0886E074-F285-4003-8CF4-27F38B9DC573}" dt="2022-12-27T00:05:54.818" v="1279" actId="14100"/>
          <ac:picMkLst>
            <pc:docMk/>
            <pc:sldMk cId="587063014" sldId="289"/>
            <ac:picMk id="4" creationId="{34F042C0-A65A-7111-0F4B-77663D945F15}"/>
          </ac:picMkLst>
        </pc:picChg>
      </pc:sldChg>
      <pc:sldChg chg="addSp modSp new mod setBg">
        <pc:chgData name="馬場 美香" userId="df454ce4-b51e-4cd2-a305-60f993847228" providerId="ADAL" clId="{0886E074-F285-4003-8CF4-27F38B9DC573}" dt="2022-12-27T00:35:19.203" v="2080" actId="20577"/>
        <pc:sldMkLst>
          <pc:docMk/>
          <pc:sldMk cId="2215092679" sldId="290"/>
        </pc:sldMkLst>
        <pc:spChg chg="mod">
          <ac:chgData name="馬場 美香" userId="df454ce4-b51e-4cd2-a305-60f993847228" providerId="ADAL" clId="{0886E074-F285-4003-8CF4-27F38B9DC573}" dt="2022-12-27T00:06:35.588" v="1282" actId="26606"/>
          <ac:spMkLst>
            <pc:docMk/>
            <pc:sldMk cId="2215092679" sldId="290"/>
            <ac:spMk id="2" creationId="{3A8D2107-2241-CFC5-0BD4-ABA83D4F4B02}"/>
          </ac:spMkLst>
        </pc:spChg>
        <pc:spChg chg="mod">
          <ac:chgData name="馬場 美香" userId="df454ce4-b51e-4cd2-a305-60f993847228" providerId="ADAL" clId="{0886E074-F285-4003-8CF4-27F38B9DC573}" dt="2022-12-27T00:35:19.203" v="2080" actId="20577"/>
          <ac:spMkLst>
            <pc:docMk/>
            <pc:sldMk cId="2215092679" sldId="290"/>
            <ac:spMk id="3" creationId="{D23200E6-8D63-431C-86E4-3C0C6FEB2558}"/>
          </ac:spMkLst>
        </pc:spChg>
        <pc:spChg chg="add">
          <ac:chgData name="馬場 美香" userId="df454ce4-b51e-4cd2-a305-60f993847228" providerId="ADAL" clId="{0886E074-F285-4003-8CF4-27F38B9DC573}" dt="2022-12-27T00:06:35.588" v="1282" actId="26606"/>
          <ac:spMkLst>
            <pc:docMk/>
            <pc:sldMk cId="2215092679" sldId="290"/>
            <ac:spMk id="9" creationId="{45D37F4E-DDB4-456B-97E0-9937730A039F}"/>
          </ac:spMkLst>
        </pc:spChg>
        <pc:spChg chg="add">
          <ac:chgData name="馬場 美香" userId="df454ce4-b51e-4cd2-a305-60f993847228" providerId="ADAL" clId="{0886E074-F285-4003-8CF4-27F38B9DC573}" dt="2022-12-27T00:06:35.588" v="1282" actId="26606"/>
          <ac:spMkLst>
            <pc:docMk/>
            <pc:sldMk cId="2215092679" sldId="290"/>
            <ac:spMk id="11" creationId="{B2DD41CD-8F47-4F56-AD12-4E2FF7696987}"/>
          </ac:spMkLst>
        </pc:spChg>
        <pc:picChg chg="add mod">
          <ac:chgData name="馬場 美香" userId="df454ce4-b51e-4cd2-a305-60f993847228" providerId="ADAL" clId="{0886E074-F285-4003-8CF4-27F38B9DC573}" dt="2022-12-27T00:06:35.588" v="1282" actId="26606"/>
          <ac:picMkLst>
            <pc:docMk/>
            <pc:sldMk cId="2215092679" sldId="290"/>
            <ac:picMk id="4" creationId="{C2171FFF-CB3D-F228-D352-78699D11AB3B}"/>
          </ac:picMkLst>
        </pc:picChg>
      </pc:sldChg>
      <pc:sldChg chg="addSp modSp new mod">
        <pc:chgData name="馬場 美香" userId="df454ce4-b51e-4cd2-a305-60f993847228" providerId="ADAL" clId="{0886E074-F285-4003-8CF4-27F38B9DC573}" dt="2022-12-27T00:36:54.157" v="2132" actId="14100"/>
        <pc:sldMkLst>
          <pc:docMk/>
          <pc:sldMk cId="1438234580" sldId="291"/>
        </pc:sldMkLst>
        <pc:spChg chg="mod">
          <ac:chgData name="馬場 美香" userId="df454ce4-b51e-4cd2-a305-60f993847228" providerId="ADAL" clId="{0886E074-F285-4003-8CF4-27F38B9DC573}" dt="2022-12-27T00:12:27.858" v="1605" actId="14100"/>
          <ac:spMkLst>
            <pc:docMk/>
            <pc:sldMk cId="1438234580" sldId="291"/>
            <ac:spMk id="2" creationId="{DC48A1CF-FAEB-C008-9E0B-6BABF65B916C}"/>
          </ac:spMkLst>
        </pc:spChg>
        <pc:spChg chg="mod">
          <ac:chgData name="馬場 美香" userId="df454ce4-b51e-4cd2-a305-60f993847228" providerId="ADAL" clId="{0886E074-F285-4003-8CF4-27F38B9DC573}" dt="2022-12-27T00:36:30.473" v="2125" actId="27636"/>
          <ac:spMkLst>
            <pc:docMk/>
            <pc:sldMk cId="1438234580" sldId="291"/>
            <ac:spMk id="3" creationId="{13A0D46C-C088-551D-399E-92582946EBC1}"/>
          </ac:spMkLst>
        </pc:spChg>
        <pc:picChg chg="add mod">
          <ac:chgData name="馬場 美香" userId="df454ce4-b51e-4cd2-a305-60f993847228" providerId="ADAL" clId="{0886E074-F285-4003-8CF4-27F38B9DC573}" dt="2022-12-27T00:36:54.157" v="2132" actId="14100"/>
          <ac:picMkLst>
            <pc:docMk/>
            <pc:sldMk cId="1438234580" sldId="291"/>
            <ac:picMk id="4" creationId="{64C18D61-6D0D-2AAF-B72C-F8FE8F477C06}"/>
          </ac:picMkLst>
        </pc:picChg>
      </pc:sldChg>
      <pc:sldChg chg="addSp modSp new mod setBg">
        <pc:chgData name="馬場 美香" userId="df454ce4-b51e-4cd2-a305-60f993847228" providerId="ADAL" clId="{0886E074-F285-4003-8CF4-27F38B9DC573}" dt="2022-12-27T00:16:05.173" v="1760" actId="26606"/>
        <pc:sldMkLst>
          <pc:docMk/>
          <pc:sldMk cId="4067188514" sldId="292"/>
        </pc:sldMkLst>
        <pc:spChg chg="mod">
          <ac:chgData name="馬場 美香" userId="df454ce4-b51e-4cd2-a305-60f993847228" providerId="ADAL" clId="{0886E074-F285-4003-8CF4-27F38B9DC573}" dt="2022-12-27T00:16:05.173" v="1760" actId="26606"/>
          <ac:spMkLst>
            <pc:docMk/>
            <pc:sldMk cId="4067188514" sldId="292"/>
            <ac:spMk id="2" creationId="{F9FFCA02-BF95-A1C4-4C85-B8B4043FB8CA}"/>
          </ac:spMkLst>
        </pc:spChg>
        <pc:spChg chg="mod">
          <ac:chgData name="馬場 美香" userId="df454ce4-b51e-4cd2-a305-60f993847228" providerId="ADAL" clId="{0886E074-F285-4003-8CF4-27F38B9DC573}" dt="2022-12-27T00:16:05.173" v="1760" actId="26606"/>
          <ac:spMkLst>
            <pc:docMk/>
            <pc:sldMk cId="4067188514" sldId="292"/>
            <ac:spMk id="3" creationId="{ACDA80E1-282F-3B82-9DB3-6743DB904403}"/>
          </ac:spMkLst>
        </pc:spChg>
        <pc:spChg chg="add">
          <ac:chgData name="馬場 美香" userId="df454ce4-b51e-4cd2-a305-60f993847228" providerId="ADAL" clId="{0886E074-F285-4003-8CF4-27F38B9DC573}" dt="2022-12-27T00:16:05.173" v="1760" actId="26606"/>
          <ac:spMkLst>
            <pc:docMk/>
            <pc:sldMk cId="4067188514" sldId="292"/>
            <ac:spMk id="1031" creationId="{6EFC920F-B85A-4068-BD93-41064EDE93D3}"/>
          </ac:spMkLst>
        </pc:spChg>
        <pc:spChg chg="add">
          <ac:chgData name="馬場 美香" userId="df454ce4-b51e-4cd2-a305-60f993847228" providerId="ADAL" clId="{0886E074-F285-4003-8CF4-27F38B9DC573}" dt="2022-12-27T00:16:05.173" v="1760" actId="26606"/>
          <ac:spMkLst>
            <pc:docMk/>
            <pc:sldMk cId="4067188514" sldId="292"/>
            <ac:spMk id="1037" creationId="{CBC4F608-B4B8-48C3-9572-C0F061B1CD99}"/>
          </ac:spMkLst>
        </pc:spChg>
        <pc:spChg chg="add">
          <ac:chgData name="馬場 美香" userId="df454ce4-b51e-4cd2-a305-60f993847228" providerId="ADAL" clId="{0886E074-F285-4003-8CF4-27F38B9DC573}" dt="2022-12-27T00:16:05.173" v="1760" actId="26606"/>
          <ac:spMkLst>
            <pc:docMk/>
            <pc:sldMk cId="4067188514" sldId="292"/>
            <ac:spMk id="1039" creationId="{1382A32C-5B0C-4B1C-A074-76C6DBCC9F87}"/>
          </ac:spMkLst>
        </pc:spChg>
        <pc:grpChg chg="add">
          <ac:chgData name="馬場 美香" userId="df454ce4-b51e-4cd2-a305-60f993847228" providerId="ADAL" clId="{0886E074-F285-4003-8CF4-27F38B9DC573}" dt="2022-12-27T00:16:05.173" v="1760" actId="26606"/>
          <ac:grpSpMkLst>
            <pc:docMk/>
            <pc:sldMk cId="4067188514" sldId="292"/>
            <ac:grpSpMk id="1033" creationId="{1C559108-BBAE-426C-8564-051D2BA6DDC8}"/>
          </ac:grpSpMkLst>
        </pc:grpChg>
        <pc:picChg chg="add mod">
          <ac:chgData name="馬場 美香" userId="df454ce4-b51e-4cd2-a305-60f993847228" providerId="ADAL" clId="{0886E074-F285-4003-8CF4-27F38B9DC573}" dt="2022-12-27T00:16:05.173" v="1760" actId="26606"/>
          <ac:picMkLst>
            <pc:docMk/>
            <pc:sldMk cId="4067188514" sldId="292"/>
            <ac:picMk id="1026" creationId="{155D8F41-BB79-65D0-6AEA-48AC98889F4A}"/>
          </ac:picMkLst>
        </pc:picChg>
      </pc:sldChg>
      <pc:sldChg chg="addSp delSp modSp new mod setBg addAnim delAnim">
        <pc:chgData name="馬場 美香" userId="df454ce4-b51e-4cd2-a305-60f993847228" providerId="ADAL" clId="{0886E074-F285-4003-8CF4-27F38B9DC573}" dt="2022-12-27T00:20:02.347" v="2033" actId="2711"/>
        <pc:sldMkLst>
          <pc:docMk/>
          <pc:sldMk cId="2876754803" sldId="293"/>
        </pc:sldMkLst>
        <pc:spChg chg="mod">
          <ac:chgData name="馬場 美香" userId="df454ce4-b51e-4cd2-a305-60f993847228" providerId="ADAL" clId="{0886E074-F285-4003-8CF4-27F38B9DC573}" dt="2022-12-27T00:20:02.347" v="2033" actId="2711"/>
          <ac:spMkLst>
            <pc:docMk/>
            <pc:sldMk cId="2876754803" sldId="293"/>
            <ac:spMk id="2" creationId="{DA090AB2-AB10-DADC-651D-64BAFE06DE34}"/>
          </ac:spMkLst>
        </pc:spChg>
        <pc:spChg chg="del mod">
          <ac:chgData name="馬場 美香" userId="df454ce4-b51e-4cd2-a305-60f993847228" providerId="ADAL" clId="{0886E074-F285-4003-8CF4-27F38B9DC573}" dt="2022-12-27T00:18:43.532" v="2017"/>
          <ac:spMkLst>
            <pc:docMk/>
            <pc:sldMk cId="2876754803" sldId="293"/>
            <ac:spMk id="3" creationId="{838572AE-0F5A-7999-4FEE-44570F96CE1D}"/>
          </ac:spMkLst>
        </pc:spChg>
        <pc:spChg chg="add del">
          <ac:chgData name="馬場 美香" userId="df454ce4-b51e-4cd2-a305-60f993847228" providerId="ADAL" clId="{0886E074-F285-4003-8CF4-27F38B9DC573}" dt="2022-12-27T00:19:05.774" v="2019" actId="26606"/>
          <ac:spMkLst>
            <pc:docMk/>
            <pc:sldMk cId="2876754803" sldId="293"/>
            <ac:spMk id="8" creationId="{762E2C9B-AE10-6E0F-5237-1334CF599FB7}"/>
          </ac:spMkLst>
        </pc:spChg>
        <pc:spChg chg="add del">
          <ac:chgData name="馬場 美香" userId="df454ce4-b51e-4cd2-a305-60f993847228" providerId="ADAL" clId="{0886E074-F285-4003-8CF4-27F38B9DC573}" dt="2022-12-27T00:19:05.774" v="2019" actId="26606"/>
          <ac:spMkLst>
            <pc:docMk/>
            <pc:sldMk cId="2876754803" sldId="293"/>
            <ac:spMk id="11" creationId="{B775CD93-9DF2-48CB-9F57-1BCA9A46C7FA}"/>
          </ac:spMkLst>
        </pc:spChg>
        <pc:spChg chg="add del">
          <ac:chgData name="馬場 美香" userId="df454ce4-b51e-4cd2-a305-60f993847228" providerId="ADAL" clId="{0886E074-F285-4003-8CF4-27F38B9DC573}" dt="2022-12-27T00:19:05.774" v="2019" actId="26606"/>
          <ac:spMkLst>
            <pc:docMk/>
            <pc:sldMk cId="2876754803" sldId="293"/>
            <ac:spMk id="13" creationId="{E186B68C-84BC-4A6E-99D1-EE87483C1349}"/>
          </ac:spMkLst>
        </pc:spChg>
        <pc:spChg chg="add del">
          <ac:chgData name="馬場 美香" userId="df454ce4-b51e-4cd2-a305-60f993847228" providerId="ADAL" clId="{0886E074-F285-4003-8CF4-27F38B9DC573}" dt="2022-12-27T00:19:05.774" v="2019" actId="26606"/>
          <ac:spMkLst>
            <pc:docMk/>
            <pc:sldMk cId="2876754803" sldId="293"/>
            <ac:spMk id="15" creationId="{6166C6D1-23AC-49C4-BA07-238E4E9F8CEB}"/>
          </ac:spMkLst>
        </pc:spChg>
        <pc:spChg chg="add del">
          <ac:chgData name="馬場 美香" userId="df454ce4-b51e-4cd2-a305-60f993847228" providerId="ADAL" clId="{0886E074-F285-4003-8CF4-27F38B9DC573}" dt="2022-12-27T00:19:05.774" v="2019" actId="26606"/>
          <ac:spMkLst>
            <pc:docMk/>
            <pc:sldMk cId="2876754803" sldId="293"/>
            <ac:spMk id="17" creationId="{1C091803-41C2-48E0-9228-5148460C7479}"/>
          </ac:spMkLst>
        </pc:spChg>
        <pc:spChg chg="add del">
          <ac:chgData name="馬場 美香" userId="df454ce4-b51e-4cd2-a305-60f993847228" providerId="ADAL" clId="{0886E074-F285-4003-8CF4-27F38B9DC573}" dt="2022-12-27T00:19:46.220" v="2030" actId="26606"/>
          <ac:spMkLst>
            <pc:docMk/>
            <pc:sldMk cId="2876754803" sldId="293"/>
            <ac:spMk id="19" creationId="{117AB3D3-3C9C-4DED-809A-78734805B895}"/>
          </ac:spMkLst>
        </pc:spChg>
        <pc:spChg chg="add del">
          <ac:chgData name="馬場 美香" userId="df454ce4-b51e-4cd2-a305-60f993847228" providerId="ADAL" clId="{0886E074-F285-4003-8CF4-27F38B9DC573}" dt="2022-12-27T00:19:46.220" v="2030" actId="26606"/>
          <ac:spMkLst>
            <pc:docMk/>
            <pc:sldMk cId="2876754803" sldId="293"/>
            <ac:spMk id="20" creationId="{3A9A4357-BD1D-4622-A4FE-766E6AB8DE84}"/>
          </ac:spMkLst>
        </pc:spChg>
        <pc:spChg chg="add del">
          <ac:chgData name="馬場 美香" userId="df454ce4-b51e-4cd2-a305-60f993847228" providerId="ADAL" clId="{0886E074-F285-4003-8CF4-27F38B9DC573}" dt="2022-12-27T00:19:46.220" v="2030" actId="26606"/>
          <ac:spMkLst>
            <pc:docMk/>
            <pc:sldMk cId="2876754803" sldId="293"/>
            <ac:spMk id="21" creationId="{E659831F-0D9A-4C63-9EBB-8435B85A440F}"/>
          </ac:spMkLst>
        </pc:spChg>
        <pc:spChg chg="add del">
          <ac:chgData name="馬場 美香" userId="df454ce4-b51e-4cd2-a305-60f993847228" providerId="ADAL" clId="{0886E074-F285-4003-8CF4-27F38B9DC573}" dt="2022-12-27T00:19:24.689" v="2023" actId="478"/>
          <ac:spMkLst>
            <pc:docMk/>
            <pc:sldMk cId="2876754803" sldId="293"/>
            <ac:spMk id="22" creationId="{48202F1F-D1C7-5CE6-3909-65106356D3B4}"/>
          </ac:spMkLst>
        </pc:spChg>
        <pc:spChg chg="add del">
          <ac:chgData name="馬場 美香" userId="df454ce4-b51e-4cd2-a305-60f993847228" providerId="ADAL" clId="{0886E074-F285-4003-8CF4-27F38B9DC573}" dt="2022-12-27T00:19:46.220" v="2030" actId="26606"/>
          <ac:spMkLst>
            <pc:docMk/>
            <pc:sldMk cId="2876754803" sldId="293"/>
            <ac:spMk id="23" creationId="{E6995CE5-F890-4ABA-82A2-26507CE8D2A3}"/>
          </ac:spMkLst>
        </pc:spChg>
        <pc:spChg chg="add del">
          <ac:chgData name="馬場 美香" userId="df454ce4-b51e-4cd2-a305-60f993847228" providerId="ADAL" clId="{0886E074-F285-4003-8CF4-27F38B9DC573}" dt="2022-12-27T00:19:41.256" v="2027" actId="26606"/>
          <ac:spMkLst>
            <pc:docMk/>
            <pc:sldMk cId="2876754803" sldId="293"/>
            <ac:spMk id="28" creationId="{19245A10-7F37-4569-80D2-2F692931E300}"/>
          </ac:spMkLst>
        </pc:spChg>
        <pc:spChg chg="add del">
          <ac:chgData name="馬場 美香" userId="df454ce4-b51e-4cd2-a305-60f993847228" providerId="ADAL" clId="{0886E074-F285-4003-8CF4-27F38B9DC573}" dt="2022-12-27T00:19:41.256" v="2027" actId="26606"/>
          <ac:spMkLst>
            <pc:docMk/>
            <pc:sldMk cId="2876754803" sldId="293"/>
            <ac:spMk id="30" creationId="{9267F70F-11C6-4597-9381-D0D80FC18FD9}"/>
          </ac:spMkLst>
        </pc:spChg>
        <pc:spChg chg="add del">
          <ac:chgData name="馬場 美香" userId="df454ce4-b51e-4cd2-a305-60f993847228" providerId="ADAL" clId="{0886E074-F285-4003-8CF4-27F38B9DC573}" dt="2022-12-27T00:19:41.256" v="2027" actId="26606"/>
          <ac:spMkLst>
            <pc:docMk/>
            <pc:sldMk cId="2876754803" sldId="293"/>
            <ac:spMk id="32" creationId="{2C20A93E-E407-4683-A405-147DE26132AD}"/>
          </ac:spMkLst>
        </pc:spChg>
        <pc:spChg chg="add del">
          <ac:chgData name="馬場 美香" userId="df454ce4-b51e-4cd2-a305-60f993847228" providerId="ADAL" clId="{0886E074-F285-4003-8CF4-27F38B9DC573}" dt="2022-12-27T00:19:41.256" v="2027" actId="26606"/>
          <ac:spMkLst>
            <pc:docMk/>
            <pc:sldMk cId="2876754803" sldId="293"/>
            <ac:spMk id="34" creationId="{9E8E3DD9-D235-48D9-A0EC-D6817EC84B75}"/>
          </ac:spMkLst>
        </pc:spChg>
        <pc:spChg chg="add del">
          <ac:chgData name="馬場 美香" userId="df454ce4-b51e-4cd2-a305-60f993847228" providerId="ADAL" clId="{0886E074-F285-4003-8CF4-27F38B9DC573}" dt="2022-12-27T00:19:41.256" v="2027" actId="26606"/>
          <ac:spMkLst>
            <pc:docMk/>
            <pc:sldMk cId="2876754803" sldId="293"/>
            <ac:spMk id="36" creationId="{EA83A145-578D-4A0B-94A7-AEAB2027D7EB}"/>
          </ac:spMkLst>
        </pc:spChg>
        <pc:spChg chg="add del">
          <ac:chgData name="馬場 美香" userId="df454ce4-b51e-4cd2-a305-60f993847228" providerId="ADAL" clId="{0886E074-F285-4003-8CF4-27F38B9DC573}" dt="2022-12-27T00:19:46.204" v="2029" actId="26606"/>
          <ac:spMkLst>
            <pc:docMk/>
            <pc:sldMk cId="2876754803" sldId="293"/>
            <ac:spMk id="38" creationId="{19D32F93-50AC-4C46-A5DB-291C60DDB7BD}"/>
          </ac:spMkLst>
        </pc:spChg>
        <pc:spChg chg="add del">
          <ac:chgData name="馬場 美香" userId="df454ce4-b51e-4cd2-a305-60f993847228" providerId="ADAL" clId="{0886E074-F285-4003-8CF4-27F38B9DC573}" dt="2022-12-27T00:19:46.204" v="2029" actId="26606"/>
          <ac:spMkLst>
            <pc:docMk/>
            <pc:sldMk cId="2876754803" sldId="293"/>
            <ac:spMk id="39" creationId="{827DC2C4-B485-428A-BF4A-472D2967F47F}"/>
          </ac:spMkLst>
        </pc:spChg>
        <pc:spChg chg="add del">
          <ac:chgData name="馬場 美香" userId="df454ce4-b51e-4cd2-a305-60f993847228" providerId="ADAL" clId="{0886E074-F285-4003-8CF4-27F38B9DC573}" dt="2022-12-27T00:19:46.204" v="2029" actId="26606"/>
          <ac:spMkLst>
            <pc:docMk/>
            <pc:sldMk cId="2876754803" sldId="293"/>
            <ac:spMk id="40" creationId="{EE04B5EB-F158-4507-90DD-BD23620C7CC9}"/>
          </ac:spMkLst>
        </pc:spChg>
        <pc:spChg chg="add">
          <ac:chgData name="馬場 美香" userId="df454ce4-b51e-4cd2-a305-60f993847228" providerId="ADAL" clId="{0886E074-F285-4003-8CF4-27F38B9DC573}" dt="2022-12-27T00:19:46.220" v="2030" actId="26606"/>
          <ac:spMkLst>
            <pc:docMk/>
            <pc:sldMk cId="2876754803" sldId="293"/>
            <ac:spMk id="42" creationId="{52329D9A-3D48-4B69-939D-2A480F14786F}"/>
          </ac:spMkLst>
        </pc:spChg>
        <pc:spChg chg="add">
          <ac:chgData name="馬場 美香" userId="df454ce4-b51e-4cd2-a305-60f993847228" providerId="ADAL" clId="{0886E074-F285-4003-8CF4-27F38B9DC573}" dt="2022-12-27T00:19:46.220" v="2030" actId="26606"/>
          <ac:spMkLst>
            <pc:docMk/>
            <pc:sldMk cId="2876754803" sldId="293"/>
            <ac:spMk id="43" creationId="{C83F9D7D-8B7D-49DF-AA94-0A9A8D671027}"/>
          </ac:spMkLst>
        </pc:spChg>
        <pc:spChg chg="add">
          <ac:chgData name="馬場 美香" userId="df454ce4-b51e-4cd2-a305-60f993847228" providerId="ADAL" clId="{0886E074-F285-4003-8CF4-27F38B9DC573}" dt="2022-12-27T00:19:46.220" v="2030" actId="26606"/>
          <ac:spMkLst>
            <pc:docMk/>
            <pc:sldMk cId="2876754803" sldId="293"/>
            <ac:spMk id="44" creationId="{2D5CC4CB-7B78-480A-A0AE-A8A35C08E190}"/>
          </ac:spMkLst>
        </pc:spChg>
        <pc:spChg chg="add">
          <ac:chgData name="馬場 美香" userId="df454ce4-b51e-4cd2-a305-60f993847228" providerId="ADAL" clId="{0886E074-F285-4003-8CF4-27F38B9DC573}" dt="2022-12-27T00:19:46.220" v="2030" actId="26606"/>
          <ac:spMkLst>
            <pc:docMk/>
            <pc:sldMk cId="2876754803" sldId="293"/>
            <ac:spMk id="45" creationId="{5707F116-8EC0-4822-9067-186AC8C96EB8}"/>
          </ac:spMkLst>
        </pc:spChg>
        <pc:spChg chg="add">
          <ac:chgData name="馬場 美香" userId="df454ce4-b51e-4cd2-a305-60f993847228" providerId="ADAL" clId="{0886E074-F285-4003-8CF4-27F38B9DC573}" dt="2022-12-27T00:19:46.220" v="2030" actId="26606"/>
          <ac:spMkLst>
            <pc:docMk/>
            <pc:sldMk cId="2876754803" sldId="293"/>
            <ac:spMk id="46" creationId="{49F1A7E4-819D-4D21-8E8B-32671A9F9853}"/>
          </ac:spMkLst>
        </pc:spChg>
        <pc:spChg chg="add">
          <ac:chgData name="馬場 美香" userId="df454ce4-b51e-4cd2-a305-60f993847228" providerId="ADAL" clId="{0886E074-F285-4003-8CF4-27F38B9DC573}" dt="2022-12-27T00:19:46.220" v="2030" actId="26606"/>
          <ac:spMkLst>
            <pc:docMk/>
            <pc:sldMk cId="2876754803" sldId="293"/>
            <ac:spMk id="47" creationId="{6D6E3EFD-925A-40CD-8E14-FDD4E6DDC686}"/>
          </ac:spMkLst>
        </pc:spChg>
        <pc:spChg chg="add">
          <ac:chgData name="馬場 美香" userId="df454ce4-b51e-4cd2-a305-60f993847228" providerId="ADAL" clId="{0886E074-F285-4003-8CF4-27F38B9DC573}" dt="2022-12-27T00:19:46.220" v="2030" actId="26606"/>
          <ac:spMkLst>
            <pc:docMk/>
            <pc:sldMk cId="2876754803" sldId="293"/>
            <ac:spMk id="48" creationId="{3A91C067-F707-44D1-A9C2-9913E6ADC689}"/>
          </ac:spMkLst>
        </pc:spChg>
        <pc:spChg chg="add">
          <ac:chgData name="馬場 美香" userId="df454ce4-b51e-4cd2-a305-60f993847228" providerId="ADAL" clId="{0886E074-F285-4003-8CF4-27F38B9DC573}" dt="2022-12-27T00:19:46.220" v="2030" actId="26606"/>
          <ac:spMkLst>
            <pc:docMk/>
            <pc:sldMk cId="2876754803" sldId="293"/>
            <ac:spMk id="49" creationId="{DC580C66-5435-4F00-873E-679D3D5049C0}"/>
          </ac:spMkLst>
        </pc:spChg>
        <pc:spChg chg="add">
          <ac:chgData name="馬場 美香" userId="df454ce4-b51e-4cd2-a305-60f993847228" providerId="ADAL" clId="{0886E074-F285-4003-8CF4-27F38B9DC573}" dt="2022-12-27T00:19:46.220" v="2030" actId="26606"/>
          <ac:spMkLst>
            <pc:docMk/>
            <pc:sldMk cId="2876754803" sldId="293"/>
            <ac:spMk id="50" creationId="{B4AFD177-1A38-4FAE-87D4-840AE22C861C}"/>
          </ac:spMkLst>
        </pc:spChg>
        <pc:picChg chg="add mod">
          <ac:chgData name="馬場 美香" userId="df454ce4-b51e-4cd2-a305-60f993847228" providerId="ADAL" clId="{0886E074-F285-4003-8CF4-27F38B9DC573}" dt="2022-12-27T00:19:46.220" v="2030" actId="26606"/>
          <ac:picMkLst>
            <pc:docMk/>
            <pc:sldMk cId="2876754803" sldId="293"/>
            <ac:picMk id="4" creationId="{550DE46D-728C-B374-9E81-820549D382F2}"/>
          </ac:picMkLst>
        </pc:picChg>
      </pc:sldChg>
      <pc:sldChg chg="modSp new mod">
        <pc:chgData name="馬場 美香" userId="df454ce4-b51e-4cd2-a305-60f993847228" providerId="ADAL" clId="{0886E074-F285-4003-8CF4-27F38B9DC573}" dt="2022-12-27T00:39:14.500" v="2260" actId="20577"/>
        <pc:sldMkLst>
          <pc:docMk/>
          <pc:sldMk cId="3680403132" sldId="294"/>
        </pc:sldMkLst>
        <pc:spChg chg="mod">
          <ac:chgData name="馬場 美香" userId="df454ce4-b51e-4cd2-a305-60f993847228" providerId="ADAL" clId="{0886E074-F285-4003-8CF4-27F38B9DC573}" dt="2022-12-27T00:39:14.500" v="2260" actId="20577"/>
          <ac:spMkLst>
            <pc:docMk/>
            <pc:sldMk cId="3680403132" sldId="294"/>
            <ac:spMk id="3" creationId="{5D93E5BE-0561-DB53-B7AA-3B67DF1D055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2A4ADD8-0BF9-41B1-9A02-2FEF79215A35}" type="datetimeFigureOut">
              <a:rPr kumimoji="1" lang="ja-JP" altLang="en-US" smtClean="0"/>
              <a:t>2022/12/27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E8145AD-83AE-46F8-B644-D61A3AED7383}" type="slidenum">
              <a:rPr kumimoji="1" lang="ja-JP" altLang="en-US" smtClean="0"/>
              <a:t>‹#›</a:t>
            </a:fld>
            <a:endParaRPr kumimoji="1" lang="ja-JP" altLang="en-US"/>
          </a:p>
        </p:txBody>
      </p:sp>
    </p:spTree>
    <p:extLst>
      <p:ext uri="{BB962C8B-B14F-4D97-AF65-F5344CB8AC3E}">
        <p14:creationId xmlns:p14="http://schemas.microsoft.com/office/powerpoint/2010/main" val="4060719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2A4ADD8-0BF9-41B1-9A02-2FEF79215A35}" type="datetimeFigureOut">
              <a:rPr kumimoji="1" lang="ja-JP" altLang="en-US" smtClean="0"/>
              <a:t>2022/12/27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E8145AD-83AE-46F8-B644-D61A3AED7383}" type="slidenum">
              <a:rPr kumimoji="1" lang="ja-JP" altLang="en-US" smtClean="0"/>
              <a:t>‹#›</a:t>
            </a:fld>
            <a:endParaRPr kumimoji="1" lang="ja-JP" altLang="en-US"/>
          </a:p>
        </p:txBody>
      </p:sp>
    </p:spTree>
    <p:extLst>
      <p:ext uri="{BB962C8B-B14F-4D97-AF65-F5344CB8AC3E}">
        <p14:creationId xmlns:p14="http://schemas.microsoft.com/office/powerpoint/2010/main" val="2627488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2A4ADD8-0BF9-41B1-9A02-2FEF79215A35}" type="datetimeFigureOut">
              <a:rPr kumimoji="1" lang="ja-JP" altLang="en-US" smtClean="0"/>
              <a:t>2022/12/27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E8145AD-83AE-46F8-B644-D61A3AED7383}" type="slidenum">
              <a:rPr kumimoji="1" lang="ja-JP" altLang="en-US" smtClean="0"/>
              <a:t>‹#›</a:t>
            </a:fld>
            <a:endParaRPr kumimoji="1" lang="ja-JP" altLang="en-US"/>
          </a:p>
        </p:txBody>
      </p:sp>
    </p:spTree>
    <p:extLst>
      <p:ext uri="{BB962C8B-B14F-4D97-AF65-F5344CB8AC3E}">
        <p14:creationId xmlns:p14="http://schemas.microsoft.com/office/powerpoint/2010/main" val="1580798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2A4ADD8-0BF9-41B1-9A02-2FEF79215A35}" type="datetimeFigureOut">
              <a:rPr kumimoji="1" lang="ja-JP" altLang="en-US" smtClean="0"/>
              <a:t>2022/12/27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E8145AD-83AE-46F8-B644-D61A3AED7383}" type="slidenum">
              <a:rPr kumimoji="1" lang="ja-JP" altLang="en-US" smtClean="0"/>
              <a:t>‹#›</a:t>
            </a:fld>
            <a:endParaRPr kumimoji="1" lang="ja-JP" altLang="en-US"/>
          </a:p>
        </p:txBody>
      </p:sp>
    </p:spTree>
    <p:extLst>
      <p:ext uri="{BB962C8B-B14F-4D97-AF65-F5344CB8AC3E}">
        <p14:creationId xmlns:p14="http://schemas.microsoft.com/office/powerpoint/2010/main" val="293198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2A4ADD8-0BF9-41B1-9A02-2FEF79215A35}" type="datetimeFigureOut">
              <a:rPr kumimoji="1" lang="ja-JP" altLang="en-US" smtClean="0"/>
              <a:t>2022/12/27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E8145AD-83AE-46F8-B644-D61A3AED7383}" type="slidenum">
              <a:rPr kumimoji="1" lang="ja-JP" altLang="en-US" smtClean="0"/>
              <a:t>‹#›</a:t>
            </a:fld>
            <a:endParaRPr kumimoji="1" lang="ja-JP" altLang="en-US"/>
          </a:p>
        </p:txBody>
      </p:sp>
    </p:spTree>
    <p:extLst>
      <p:ext uri="{BB962C8B-B14F-4D97-AF65-F5344CB8AC3E}">
        <p14:creationId xmlns:p14="http://schemas.microsoft.com/office/powerpoint/2010/main" val="2411490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2A4ADD8-0BF9-41B1-9A02-2FEF79215A35}" type="datetimeFigureOut">
              <a:rPr kumimoji="1" lang="ja-JP" altLang="en-US" smtClean="0"/>
              <a:t>2022/12/27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E8145AD-83AE-46F8-B644-D61A3AED7383}" type="slidenum">
              <a:rPr kumimoji="1" lang="ja-JP" altLang="en-US" smtClean="0"/>
              <a:t>‹#›</a:t>
            </a:fld>
            <a:endParaRPr kumimoji="1" lang="ja-JP" altLang="en-US"/>
          </a:p>
        </p:txBody>
      </p:sp>
    </p:spTree>
    <p:extLst>
      <p:ext uri="{BB962C8B-B14F-4D97-AF65-F5344CB8AC3E}">
        <p14:creationId xmlns:p14="http://schemas.microsoft.com/office/powerpoint/2010/main" val="3335947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2A4ADD8-0BF9-41B1-9A02-2FEF79215A35}" type="datetimeFigureOut">
              <a:rPr kumimoji="1" lang="ja-JP" altLang="en-US" smtClean="0"/>
              <a:t>2022/12/27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E8145AD-83AE-46F8-B644-D61A3AED7383}" type="slidenum">
              <a:rPr kumimoji="1" lang="ja-JP" altLang="en-US" smtClean="0"/>
              <a:t>‹#›</a:t>
            </a:fld>
            <a:endParaRPr kumimoji="1" lang="ja-JP" altLang="en-US"/>
          </a:p>
        </p:txBody>
      </p:sp>
    </p:spTree>
    <p:extLst>
      <p:ext uri="{BB962C8B-B14F-4D97-AF65-F5344CB8AC3E}">
        <p14:creationId xmlns:p14="http://schemas.microsoft.com/office/powerpoint/2010/main" val="1809151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2A4ADD8-0BF9-41B1-9A02-2FEF79215A35}" type="datetimeFigureOut">
              <a:rPr kumimoji="1" lang="ja-JP" altLang="en-US" smtClean="0"/>
              <a:t>2022/12/27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E8145AD-83AE-46F8-B644-D61A3AED7383}" type="slidenum">
              <a:rPr kumimoji="1" lang="ja-JP" altLang="en-US" smtClean="0"/>
              <a:t>‹#›</a:t>
            </a:fld>
            <a:endParaRPr kumimoji="1" lang="ja-JP" altLang="en-US"/>
          </a:p>
        </p:txBody>
      </p:sp>
    </p:spTree>
    <p:extLst>
      <p:ext uri="{BB962C8B-B14F-4D97-AF65-F5344CB8AC3E}">
        <p14:creationId xmlns:p14="http://schemas.microsoft.com/office/powerpoint/2010/main" val="3314744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2A4ADD8-0BF9-41B1-9A02-2FEF79215A35}" type="datetimeFigureOut">
              <a:rPr kumimoji="1" lang="ja-JP" altLang="en-US" smtClean="0"/>
              <a:t>2022/12/27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E8145AD-83AE-46F8-B644-D61A3AED7383}" type="slidenum">
              <a:rPr kumimoji="1" lang="ja-JP" altLang="en-US" smtClean="0"/>
              <a:t>‹#›</a:t>
            </a:fld>
            <a:endParaRPr kumimoji="1" lang="ja-JP" altLang="en-US"/>
          </a:p>
        </p:txBody>
      </p:sp>
    </p:spTree>
    <p:extLst>
      <p:ext uri="{BB962C8B-B14F-4D97-AF65-F5344CB8AC3E}">
        <p14:creationId xmlns:p14="http://schemas.microsoft.com/office/powerpoint/2010/main" val="383408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2A4ADD8-0BF9-41B1-9A02-2FEF79215A35}" type="datetimeFigureOut">
              <a:rPr kumimoji="1" lang="ja-JP" altLang="en-US" smtClean="0"/>
              <a:t>2022/12/27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E8145AD-83AE-46F8-B644-D61A3AED7383}" type="slidenum">
              <a:rPr kumimoji="1" lang="ja-JP" altLang="en-US" smtClean="0"/>
              <a:t>‹#›</a:t>
            </a:fld>
            <a:endParaRPr kumimoji="1" lang="ja-JP" altLang="en-US"/>
          </a:p>
        </p:txBody>
      </p:sp>
    </p:spTree>
    <p:extLst>
      <p:ext uri="{BB962C8B-B14F-4D97-AF65-F5344CB8AC3E}">
        <p14:creationId xmlns:p14="http://schemas.microsoft.com/office/powerpoint/2010/main" val="3491023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2A4ADD8-0BF9-41B1-9A02-2FEF79215A35}" type="datetimeFigureOut">
              <a:rPr kumimoji="1" lang="ja-JP" altLang="en-US" smtClean="0"/>
              <a:t>2022/12/27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E8145AD-83AE-46F8-B644-D61A3AED7383}" type="slidenum">
              <a:rPr kumimoji="1" lang="ja-JP" altLang="en-US" smtClean="0"/>
              <a:t>‹#›</a:t>
            </a:fld>
            <a:endParaRPr kumimoji="1" lang="ja-JP" altLang="en-US"/>
          </a:p>
        </p:txBody>
      </p:sp>
    </p:spTree>
    <p:extLst>
      <p:ext uri="{BB962C8B-B14F-4D97-AF65-F5344CB8AC3E}">
        <p14:creationId xmlns:p14="http://schemas.microsoft.com/office/powerpoint/2010/main" val="1724117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4ADD8-0BF9-41B1-9A02-2FEF79215A35}" type="datetimeFigureOut">
              <a:rPr kumimoji="1" lang="ja-JP" altLang="en-US" smtClean="0"/>
              <a:t>2022/12/27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8145AD-83AE-46F8-B644-D61A3AED7383}" type="slidenum">
              <a:rPr kumimoji="1" lang="ja-JP" altLang="en-US" smtClean="0"/>
              <a:t>‹#›</a:t>
            </a:fld>
            <a:endParaRPr kumimoji="1" lang="ja-JP" altLang="en-US"/>
          </a:p>
        </p:txBody>
      </p:sp>
    </p:spTree>
    <p:extLst>
      <p:ext uri="{BB962C8B-B14F-4D97-AF65-F5344CB8AC3E}">
        <p14:creationId xmlns:p14="http://schemas.microsoft.com/office/powerpoint/2010/main" val="2653146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961534"/>
            <a:ext cx="9144000" cy="1148767"/>
          </a:xfrm>
        </p:spPr>
        <p:txBody>
          <a:bodyPr/>
          <a:lstStyle/>
          <a:p>
            <a:r>
              <a:rPr lang="ja-JP" altLang="en-US" dirty="0"/>
              <a:t>合奏祭にむけて</a:t>
            </a:r>
            <a:endParaRPr kumimoji="1" lang="ja-JP" altLang="en-US" dirty="0"/>
          </a:p>
        </p:txBody>
      </p:sp>
      <p:pic>
        <p:nvPicPr>
          <p:cNvPr id="4" name="図 3">
            <a:extLst>
              <a:ext uri="{FF2B5EF4-FFF2-40B4-BE49-F238E27FC236}">
                <a16:creationId xmlns:a16="http://schemas.microsoft.com/office/drawing/2014/main" id="{B9AD9834-B166-B6A8-9921-19BB7D925C89}"/>
              </a:ext>
            </a:extLst>
          </p:cNvPr>
          <p:cNvPicPr>
            <a:picLocks noChangeAspect="1"/>
          </p:cNvPicPr>
          <p:nvPr/>
        </p:nvPicPr>
        <p:blipFill>
          <a:blip r:embed="rId3"/>
          <a:stretch>
            <a:fillRect/>
          </a:stretch>
        </p:blipFill>
        <p:spPr>
          <a:xfrm>
            <a:off x="395396" y="478118"/>
            <a:ext cx="2722769" cy="1822558"/>
          </a:xfrm>
          <a:prstGeom prst="rect">
            <a:avLst/>
          </a:prstGeom>
        </p:spPr>
      </p:pic>
      <p:sp>
        <p:nvSpPr>
          <p:cNvPr id="3" name="サブタイトル 2"/>
          <p:cNvSpPr>
            <a:spLocks noGrp="1"/>
          </p:cNvSpPr>
          <p:nvPr>
            <p:ph type="subTitle" idx="1"/>
          </p:nvPr>
        </p:nvSpPr>
        <p:spPr>
          <a:xfrm>
            <a:off x="-2381759" y="6059488"/>
            <a:ext cx="9144000" cy="1655762"/>
          </a:xfrm>
        </p:spPr>
        <p:txBody>
          <a:bodyPr/>
          <a:lstStyle/>
          <a:p>
            <a:endParaRPr kumimoji="1" lang="ja-JP" altLang="en-US" dirty="0"/>
          </a:p>
        </p:txBody>
      </p:sp>
      <p:pic>
        <p:nvPicPr>
          <p:cNvPr id="3074" name="Picture 2" descr="演奏　いらすとや に対する画像結果">
            <a:extLst>
              <a:ext uri="{FF2B5EF4-FFF2-40B4-BE49-F238E27FC236}">
                <a16:creationId xmlns:a16="http://schemas.microsoft.com/office/drawing/2014/main" id="{3CFE11F5-12D5-66E7-431F-F011F19E1D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216" y="3529897"/>
            <a:ext cx="3038475" cy="24098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アコーディオン　イラスト に対する画像結果">
            <a:extLst>
              <a:ext uri="{FF2B5EF4-FFF2-40B4-BE49-F238E27FC236}">
                <a16:creationId xmlns:a16="http://schemas.microsoft.com/office/drawing/2014/main" id="{A302D9D9-D0B3-F130-0832-32CE100839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8558" y="3618355"/>
            <a:ext cx="155257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太鼓　イラストや に対する画像結果">
            <a:extLst>
              <a:ext uri="{FF2B5EF4-FFF2-40B4-BE49-F238E27FC236}">
                <a16:creationId xmlns:a16="http://schemas.microsoft.com/office/drawing/2014/main" id="{511DE641-6A76-CDB5-CC0C-58FEA514AF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5986" y="3586886"/>
            <a:ext cx="291465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522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8923" y="2061190"/>
            <a:ext cx="10515600" cy="1325563"/>
          </a:xfrm>
        </p:spPr>
        <p:txBody>
          <a:bodyPr/>
          <a:lstStyle/>
          <a:p>
            <a:r>
              <a:rPr kumimoji="1" lang="ja-JP" altLang="en-US" dirty="0"/>
              <a:t>リハーサル室やステージには</a:t>
            </a:r>
            <a:br>
              <a:rPr kumimoji="1" lang="en-US" altLang="ja-JP" dirty="0"/>
            </a:br>
            <a:r>
              <a:rPr kumimoji="1" lang="ja-JP" altLang="en-US" dirty="0"/>
              <a:t>どこを通るの？かくにんしよう！！</a:t>
            </a:r>
          </a:p>
        </p:txBody>
      </p:sp>
      <p:pic>
        <p:nvPicPr>
          <p:cNvPr id="2050" name="Picture 2" descr="歩く　いらすとや に対する画像結果">
            <a:extLst>
              <a:ext uri="{FF2B5EF4-FFF2-40B4-BE49-F238E27FC236}">
                <a16:creationId xmlns:a16="http://schemas.microsoft.com/office/drawing/2014/main" id="{52A26AE2-9797-9026-BCD3-63DA4BF8CA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4246" y="3386753"/>
            <a:ext cx="2486025" cy="287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986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2" name="テキスト ボックス 1"/>
          <p:cNvSpPr txBox="1"/>
          <p:nvPr/>
        </p:nvSpPr>
        <p:spPr>
          <a:xfrm>
            <a:off x="7237927" y="3136612"/>
            <a:ext cx="3057247" cy="584775"/>
          </a:xfrm>
          <a:prstGeom prst="rect">
            <a:avLst/>
          </a:prstGeom>
          <a:noFill/>
        </p:spPr>
        <p:txBody>
          <a:bodyPr wrap="none" rtlCol="0">
            <a:spAutoFit/>
          </a:bodyPr>
          <a:lstStyle/>
          <a:p>
            <a:r>
              <a:rPr kumimoji="1" lang="ja-JP" altLang="en-US" sz="3200" dirty="0">
                <a:solidFill>
                  <a:srgbClr val="FF0000"/>
                </a:solidFill>
              </a:rPr>
              <a:t>県立劇場駐車場</a:t>
            </a:r>
          </a:p>
        </p:txBody>
      </p:sp>
      <p:sp>
        <p:nvSpPr>
          <p:cNvPr id="4" name="上矢印 3"/>
          <p:cNvSpPr/>
          <p:nvPr/>
        </p:nvSpPr>
        <p:spPr>
          <a:xfrm rot="11896061">
            <a:off x="8132967" y="3780390"/>
            <a:ext cx="513212" cy="85054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上矢印 4"/>
          <p:cNvSpPr/>
          <p:nvPr/>
        </p:nvSpPr>
        <p:spPr>
          <a:xfrm rot="16200000">
            <a:off x="3946383" y="4057606"/>
            <a:ext cx="651773" cy="152674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上矢印 3">
            <a:extLst>
              <a:ext uri="{FF2B5EF4-FFF2-40B4-BE49-F238E27FC236}">
                <a16:creationId xmlns:a16="http://schemas.microsoft.com/office/drawing/2014/main" id="{0F330243-4D68-A842-9634-556A2ECFFBD5}"/>
              </a:ext>
            </a:extLst>
          </p:cNvPr>
          <p:cNvSpPr/>
          <p:nvPr/>
        </p:nvSpPr>
        <p:spPr>
          <a:xfrm rot="11896061">
            <a:off x="7556164" y="5948453"/>
            <a:ext cx="513212" cy="85054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9209037A-875E-1AF3-5FD0-F6454686C6AB}"/>
              </a:ext>
            </a:extLst>
          </p:cNvPr>
          <p:cNvSpPr txBox="1"/>
          <p:nvPr/>
        </p:nvSpPr>
        <p:spPr>
          <a:xfrm>
            <a:off x="6661125" y="5304673"/>
            <a:ext cx="3387466" cy="584775"/>
          </a:xfrm>
          <a:prstGeom prst="rect">
            <a:avLst/>
          </a:prstGeom>
          <a:noFill/>
        </p:spPr>
        <p:txBody>
          <a:bodyPr wrap="none" rtlCol="0">
            <a:spAutoFit/>
          </a:bodyPr>
          <a:lstStyle/>
          <a:p>
            <a:r>
              <a:rPr lang="ja-JP" altLang="en-US" sz="3200" dirty="0">
                <a:solidFill>
                  <a:srgbClr val="FF0000"/>
                </a:solidFill>
              </a:rPr>
              <a:t>玄関前（外に出る）</a:t>
            </a:r>
            <a:endParaRPr kumimoji="1" lang="ja-JP" altLang="en-US" sz="3200" dirty="0">
              <a:solidFill>
                <a:srgbClr val="FF0000"/>
              </a:solidFill>
            </a:endParaRPr>
          </a:p>
        </p:txBody>
      </p:sp>
      <p:sp>
        <p:nvSpPr>
          <p:cNvPr id="8" name="テキスト ボックス 7">
            <a:extLst>
              <a:ext uri="{FF2B5EF4-FFF2-40B4-BE49-F238E27FC236}">
                <a16:creationId xmlns:a16="http://schemas.microsoft.com/office/drawing/2014/main" id="{2A0F5715-3992-3E42-6C8C-1425FB57E2DC}"/>
              </a:ext>
            </a:extLst>
          </p:cNvPr>
          <p:cNvSpPr txBox="1"/>
          <p:nvPr/>
        </p:nvSpPr>
        <p:spPr>
          <a:xfrm>
            <a:off x="3327613" y="3721387"/>
            <a:ext cx="4312399" cy="584775"/>
          </a:xfrm>
          <a:prstGeom prst="rect">
            <a:avLst/>
          </a:prstGeom>
          <a:noFill/>
        </p:spPr>
        <p:txBody>
          <a:bodyPr wrap="none" rtlCol="0">
            <a:spAutoFit/>
          </a:bodyPr>
          <a:lstStyle/>
          <a:p>
            <a:r>
              <a:rPr lang="ja-JP" altLang="en-US" sz="3200" dirty="0">
                <a:solidFill>
                  <a:srgbClr val="FF0000"/>
                </a:solidFill>
              </a:rPr>
              <a:t>ステージ、リハ室入口へ</a:t>
            </a:r>
            <a:endParaRPr kumimoji="1" lang="ja-JP" altLang="en-US" sz="3200" dirty="0">
              <a:solidFill>
                <a:srgbClr val="FF0000"/>
              </a:solidFill>
            </a:endParaRPr>
          </a:p>
        </p:txBody>
      </p:sp>
    </p:spTree>
    <p:extLst>
      <p:ext uri="{BB962C8B-B14F-4D97-AF65-F5344CB8AC3E}">
        <p14:creationId xmlns:p14="http://schemas.microsoft.com/office/powerpoint/2010/main" val="1094110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4" name="上矢印 3"/>
          <p:cNvSpPr/>
          <p:nvPr/>
        </p:nvSpPr>
        <p:spPr>
          <a:xfrm>
            <a:off x="5444227" y="4075170"/>
            <a:ext cx="651773" cy="152674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6220496" y="4315321"/>
            <a:ext cx="3300904" cy="523220"/>
          </a:xfrm>
          <a:prstGeom prst="rect">
            <a:avLst/>
          </a:prstGeom>
          <a:noFill/>
        </p:spPr>
        <p:txBody>
          <a:bodyPr wrap="none" rtlCol="0">
            <a:spAutoFit/>
          </a:bodyPr>
          <a:lstStyle/>
          <a:p>
            <a:r>
              <a:rPr kumimoji="1" lang="ja-JP" altLang="en-US" sz="2800" dirty="0">
                <a:solidFill>
                  <a:srgbClr val="FF0000"/>
                </a:solidFill>
              </a:rPr>
              <a:t>階段をおりてください</a:t>
            </a:r>
          </a:p>
        </p:txBody>
      </p:sp>
    </p:spTree>
    <p:extLst>
      <p:ext uri="{BB962C8B-B14F-4D97-AF65-F5344CB8AC3E}">
        <p14:creationId xmlns:p14="http://schemas.microsoft.com/office/powerpoint/2010/main" val="3199001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テキスト ボックス 2"/>
          <p:cNvSpPr txBox="1"/>
          <p:nvPr/>
        </p:nvSpPr>
        <p:spPr>
          <a:xfrm>
            <a:off x="3019828" y="349164"/>
            <a:ext cx="7119257" cy="523220"/>
          </a:xfrm>
          <a:prstGeom prst="rect">
            <a:avLst/>
          </a:prstGeom>
          <a:solidFill>
            <a:schemeClr val="bg1"/>
          </a:solidFill>
        </p:spPr>
        <p:txBody>
          <a:bodyPr wrap="none" rtlCol="0">
            <a:spAutoFit/>
          </a:bodyPr>
          <a:lstStyle/>
          <a:p>
            <a:r>
              <a:rPr kumimoji="1" lang="ja-JP" altLang="en-US" sz="2800" dirty="0"/>
              <a:t>一番下まで下りたら、このようになっています。</a:t>
            </a:r>
          </a:p>
        </p:txBody>
      </p:sp>
    </p:spTree>
    <p:extLst>
      <p:ext uri="{BB962C8B-B14F-4D97-AF65-F5344CB8AC3E}">
        <p14:creationId xmlns:p14="http://schemas.microsoft.com/office/powerpoint/2010/main" val="3768449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4" name="上矢印 3"/>
          <p:cNvSpPr/>
          <p:nvPr/>
        </p:nvSpPr>
        <p:spPr>
          <a:xfrm>
            <a:off x="8135910" y="5344137"/>
            <a:ext cx="651773" cy="106954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上矢印 4"/>
          <p:cNvSpPr/>
          <p:nvPr/>
        </p:nvSpPr>
        <p:spPr>
          <a:xfrm rot="5400000">
            <a:off x="9401955" y="4809366"/>
            <a:ext cx="651773" cy="106954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96930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円/楕円 2"/>
          <p:cNvSpPr/>
          <p:nvPr/>
        </p:nvSpPr>
        <p:spPr>
          <a:xfrm rot="19249995">
            <a:off x="4786763" y="3335779"/>
            <a:ext cx="4155235" cy="978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434107" y="503174"/>
            <a:ext cx="3711272" cy="1384995"/>
          </a:xfrm>
          <a:prstGeom prst="rect">
            <a:avLst/>
          </a:prstGeom>
          <a:solidFill>
            <a:schemeClr val="bg1"/>
          </a:solidFill>
        </p:spPr>
        <p:txBody>
          <a:bodyPr wrap="none" rtlCol="0">
            <a:spAutoFit/>
          </a:bodyPr>
          <a:lstStyle/>
          <a:p>
            <a:r>
              <a:rPr kumimoji="1" lang="ja-JP" altLang="en-US" sz="2800" dirty="0"/>
              <a:t>左側にならびましょう。</a:t>
            </a:r>
            <a:endParaRPr kumimoji="1" lang="en-US" altLang="ja-JP" sz="2800" dirty="0"/>
          </a:p>
          <a:p>
            <a:r>
              <a:rPr kumimoji="1" lang="ja-JP" altLang="en-US" sz="2800" dirty="0"/>
              <a:t>音を出さずにまちます。</a:t>
            </a:r>
            <a:endParaRPr kumimoji="1" lang="en-US" altLang="ja-JP" sz="2800" dirty="0"/>
          </a:p>
          <a:p>
            <a:r>
              <a:rPr lang="ja-JP" altLang="en-US" sz="2800" dirty="0"/>
              <a:t>しゃべりません。</a:t>
            </a:r>
            <a:endParaRPr kumimoji="1" lang="ja-JP" altLang="en-US" sz="2800" dirty="0"/>
          </a:p>
        </p:txBody>
      </p:sp>
      <p:sp>
        <p:nvSpPr>
          <p:cNvPr id="5" name="テキスト ボックス 4">
            <a:extLst>
              <a:ext uri="{FF2B5EF4-FFF2-40B4-BE49-F238E27FC236}">
                <a16:creationId xmlns:a16="http://schemas.microsoft.com/office/drawing/2014/main" id="{6E49A670-789A-4337-5EF6-2AEF2003D7B4}"/>
              </a:ext>
            </a:extLst>
          </p:cNvPr>
          <p:cNvSpPr txBox="1"/>
          <p:nvPr/>
        </p:nvSpPr>
        <p:spPr>
          <a:xfrm>
            <a:off x="2558474" y="1907179"/>
            <a:ext cx="2809875" cy="923330"/>
          </a:xfrm>
          <a:prstGeom prst="rect">
            <a:avLst/>
          </a:prstGeom>
          <a:solidFill>
            <a:schemeClr val="bg1"/>
          </a:solidFill>
        </p:spPr>
        <p:txBody>
          <a:bodyPr wrap="square" rtlCol="0">
            <a:spAutoFit/>
          </a:bodyPr>
          <a:lstStyle/>
          <a:p>
            <a:r>
              <a:rPr kumimoji="1" lang="ja-JP" altLang="en-US" dirty="0"/>
              <a:t>おもっているいじょうに</a:t>
            </a:r>
            <a:endParaRPr kumimoji="1" lang="en-US" altLang="ja-JP" dirty="0"/>
          </a:p>
          <a:p>
            <a:r>
              <a:rPr lang="ja-JP" altLang="en-US" dirty="0"/>
              <a:t>ステージに声や音が</a:t>
            </a:r>
            <a:endParaRPr lang="en-US" altLang="ja-JP" dirty="0"/>
          </a:p>
          <a:p>
            <a:r>
              <a:rPr kumimoji="1" lang="ja-JP" altLang="en-US" dirty="0"/>
              <a:t>ひびきます！</a:t>
            </a:r>
          </a:p>
        </p:txBody>
      </p:sp>
      <p:pic>
        <p:nvPicPr>
          <p:cNvPr id="4100" name="Picture 4" descr="しゃべらない　いらすとや に対する画像結果">
            <a:extLst>
              <a:ext uri="{FF2B5EF4-FFF2-40B4-BE49-F238E27FC236}">
                <a16:creationId xmlns:a16="http://schemas.microsoft.com/office/drawing/2014/main" id="{6CAD0DFE-F2E0-2C0E-D77E-C64BB6A745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75" y="4297112"/>
            <a:ext cx="1919219" cy="2138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080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B56EA37-31B9-3752-5EA5-EDA0970684AD}"/>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1641" t="34791" b="8103"/>
          <a:stretch/>
        </p:blipFill>
        <p:spPr>
          <a:xfrm>
            <a:off x="353540" y="193403"/>
            <a:ext cx="11798012" cy="5939241"/>
          </a:xfrm>
          <a:prstGeom prst="rect">
            <a:avLst/>
          </a:prstGeom>
        </p:spPr>
      </p:pic>
      <p:sp>
        <p:nvSpPr>
          <p:cNvPr id="13" name="矢印: 右 12">
            <a:extLst>
              <a:ext uri="{FF2B5EF4-FFF2-40B4-BE49-F238E27FC236}">
                <a16:creationId xmlns:a16="http://schemas.microsoft.com/office/drawing/2014/main" id="{915DDCB4-13F9-80DA-6583-F2B5A37AB119}"/>
              </a:ext>
            </a:extLst>
          </p:cNvPr>
          <p:cNvSpPr/>
          <p:nvPr/>
        </p:nvSpPr>
        <p:spPr>
          <a:xfrm>
            <a:off x="936826" y="4394889"/>
            <a:ext cx="9213448" cy="1180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C2A35799-25CA-2287-463B-49075E4616FE}"/>
              </a:ext>
            </a:extLst>
          </p:cNvPr>
          <p:cNvSpPr txBox="1"/>
          <p:nvPr/>
        </p:nvSpPr>
        <p:spPr>
          <a:xfrm>
            <a:off x="1122262" y="2673436"/>
            <a:ext cx="1204778" cy="646331"/>
          </a:xfrm>
          <a:prstGeom prst="rect">
            <a:avLst/>
          </a:prstGeom>
          <a:solidFill>
            <a:srgbClr val="FFFF00"/>
          </a:solidFill>
        </p:spPr>
        <p:txBody>
          <a:bodyPr wrap="square" rtlCol="0">
            <a:spAutoFit/>
          </a:bodyPr>
          <a:lstStyle/>
          <a:p>
            <a:r>
              <a:rPr kumimoji="1" lang="ja-JP" altLang="en-US" sz="3600" dirty="0"/>
              <a:t>入場</a:t>
            </a:r>
          </a:p>
        </p:txBody>
      </p:sp>
      <p:sp>
        <p:nvSpPr>
          <p:cNvPr id="15" name="テキスト ボックス 14">
            <a:extLst>
              <a:ext uri="{FF2B5EF4-FFF2-40B4-BE49-F238E27FC236}">
                <a16:creationId xmlns:a16="http://schemas.microsoft.com/office/drawing/2014/main" id="{4257B0A9-F716-FD39-B477-DE8024673139}"/>
              </a:ext>
            </a:extLst>
          </p:cNvPr>
          <p:cNvSpPr txBox="1"/>
          <p:nvPr/>
        </p:nvSpPr>
        <p:spPr>
          <a:xfrm>
            <a:off x="8100349" y="2673436"/>
            <a:ext cx="1272251" cy="646331"/>
          </a:xfrm>
          <a:prstGeom prst="rect">
            <a:avLst/>
          </a:prstGeom>
          <a:solidFill>
            <a:srgbClr val="FFFF00"/>
          </a:solidFill>
        </p:spPr>
        <p:txBody>
          <a:bodyPr wrap="square" rtlCol="0">
            <a:spAutoFit/>
          </a:bodyPr>
          <a:lstStyle/>
          <a:p>
            <a:r>
              <a:rPr kumimoji="1" lang="ja-JP" altLang="en-US" sz="3600" dirty="0"/>
              <a:t>退場</a:t>
            </a:r>
          </a:p>
        </p:txBody>
      </p:sp>
      <p:sp>
        <p:nvSpPr>
          <p:cNvPr id="2" name="テキスト ボックス 1">
            <a:extLst>
              <a:ext uri="{FF2B5EF4-FFF2-40B4-BE49-F238E27FC236}">
                <a16:creationId xmlns:a16="http://schemas.microsoft.com/office/drawing/2014/main" id="{E62B6312-4D49-C77A-C21D-EFE914562E9D}"/>
              </a:ext>
            </a:extLst>
          </p:cNvPr>
          <p:cNvSpPr txBox="1"/>
          <p:nvPr/>
        </p:nvSpPr>
        <p:spPr>
          <a:xfrm>
            <a:off x="1649291" y="644207"/>
            <a:ext cx="3648075" cy="954107"/>
          </a:xfrm>
          <a:prstGeom prst="rect">
            <a:avLst/>
          </a:prstGeom>
          <a:solidFill>
            <a:schemeClr val="bg1"/>
          </a:solidFill>
        </p:spPr>
        <p:txBody>
          <a:bodyPr wrap="square" rtlCol="0">
            <a:spAutoFit/>
          </a:bodyPr>
          <a:lstStyle/>
          <a:p>
            <a:r>
              <a:rPr kumimoji="1" lang="ja-JP" altLang="en-US" sz="2800" dirty="0">
                <a:latin typeface="UD デジタル 教科書体 NP-B" panose="02020700000000000000" pitchFamily="18" charset="-128"/>
                <a:ea typeface="UD デジタル 教科書体 NP-B" panose="02020700000000000000" pitchFamily="18" charset="-128"/>
              </a:rPr>
              <a:t>ステージうらから　例年通り　入場</a:t>
            </a:r>
          </a:p>
        </p:txBody>
      </p:sp>
    </p:spTree>
    <p:extLst>
      <p:ext uri="{BB962C8B-B14F-4D97-AF65-F5344CB8AC3E}">
        <p14:creationId xmlns:p14="http://schemas.microsoft.com/office/powerpoint/2010/main" val="2328052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110FA46-D01B-81A1-CABC-82BA099C4F80}"/>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1641" t="34791" b="9931"/>
          <a:stretch/>
        </p:blipFill>
        <p:spPr>
          <a:xfrm>
            <a:off x="200025" y="2386013"/>
            <a:ext cx="11991975" cy="3790950"/>
          </a:xfrm>
          <a:prstGeom prst="rect">
            <a:avLst/>
          </a:prstGeom>
        </p:spPr>
      </p:pic>
      <p:sp>
        <p:nvSpPr>
          <p:cNvPr id="3" name="テキスト ボックス 2">
            <a:extLst>
              <a:ext uri="{FF2B5EF4-FFF2-40B4-BE49-F238E27FC236}">
                <a16:creationId xmlns:a16="http://schemas.microsoft.com/office/drawing/2014/main" id="{8E4B70C5-C18F-6B63-B8B7-14BCF65FE0E0}"/>
              </a:ext>
            </a:extLst>
          </p:cNvPr>
          <p:cNvSpPr txBox="1"/>
          <p:nvPr/>
        </p:nvSpPr>
        <p:spPr>
          <a:xfrm>
            <a:off x="714375" y="514350"/>
            <a:ext cx="8686800" cy="646331"/>
          </a:xfrm>
          <a:prstGeom prst="rect">
            <a:avLst/>
          </a:prstGeom>
          <a:noFill/>
        </p:spPr>
        <p:txBody>
          <a:bodyPr wrap="square" rtlCol="0">
            <a:spAutoFit/>
          </a:bodyPr>
          <a:lstStyle/>
          <a:p>
            <a:r>
              <a:rPr kumimoji="1" lang="ja-JP" altLang="en-US" sz="3600" dirty="0"/>
              <a:t>たのしんで　えんそうしましょう♪</a:t>
            </a:r>
          </a:p>
        </p:txBody>
      </p:sp>
    </p:spTree>
    <p:extLst>
      <p:ext uri="{BB962C8B-B14F-4D97-AF65-F5344CB8AC3E}">
        <p14:creationId xmlns:p14="http://schemas.microsoft.com/office/powerpoint/2010/main" val="1673293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65" y="1152524"/>
            <a:ext cx="9144000" cy="5705475"/>
          </a:xfrm>
          <a:prstGeom prst="rect">
            <a:avLst/>
          </a:prstGeom>
        </p:spPr>
      </p:pic>
      <p:sp>
        <p:nvSpPr>
          <p:cNvPr id="3" name="テキスト ボックス 2"/>
          <p:cNvSpPr txBox="1"/>
          <p:nvPr/>
        </p:nvSpPr>
        <p:spPr>
          <a:xfrm>
            <a:off x="1747032" y="1028462"/>
            <a:ext cx="5929828" cy="523220"/>
          </a:xfrm>
          <a:prstGeom prst="rect">
            <a:avLst/>
          </a:prstGeom>
          <a:solidFill>
            <a:schemeClr val="bg1"/>
          </a:solidFill>
        </p:spPr>
        <p:txBody>
          <a:bodyPr wrap="none" rtlCol="0">
            <a:spAutoFit/>
          </a:bodyPr>
          <a:lstStyle/>
          <a:p>
            <a:r>
              <a:rPr lang="ja-JP" altLang="en-US" sz="2800"/>
              <a:t>演奏</a:t>
            </a:r>
            <a:r>
              <a:rPr lang="ja-JP" altLang="en-US" sz="2800" dirty="0"/>
              <a:t>が、終わったらここに出てきます。</a:t>
            </a:r>
            <a:endParaRPr lang="en-US" altLang="ja-JP" sz="2800" dirty="0"/>
          </a:p>
        </p:txBody>
      </p:sp>
      <p:sp>
        <p:nvSpPr>
          <p:cNvPr id="4" name="上矢印 3"/>
          <p:cNvSpPr/>
          <p:nvPr/>
        </p:nvSpPr>
        <p:spPr>
          <a:xfrm rot="16200000">
            <a:off x="7927639" y="4702029"/>
            <a:ext cx="651773" cy="185088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上矢印 4"/>
          <p:cNvSpPr/>
          <p:nvPr/>
        </p:nvSpPr>
        <p:spPr>
          <a:xfrm>
            <a:off x="4978393" y="4886640"/>
            <a:ext cx="651773" cy="106954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2" descr="お疲れ様　いらすとや に対する画像結果">
            <a:extLst>
              <a:ext uri="{FF2B5EF4-FFF2-40B4-BE49-F238E27FC236}">
                <a16:creationId xmlns:a16="http://schemas.microsoft.com/office/drawing/2014/main" id="{F1584053-7EFE-2DDB-E850-EB94B89FF5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1925" y="1200150"/>
            <a:ext cx="2247900" cy="222885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6D87D8E9-B704-8CAA-09DD-818979A298F3}"/>
              </a:ext>
            </a:extLst>
          </p:cNvPr>
          <p:cNvSpPr txBox="1"/>
          <p:nvPr/>
        </p:nvSpPr>
        <p:spPr>
          <a:xfrm>
            <a:off x="1117815" y="323850"/>
            <a:ext cx="6845085" cy="584775"/>
          </a:xfrm>
          <a:prstGeom prst="rect">
            <a:avLst/>
          </a:prstGeom>
          <a:noFill/>
        </p:spPr>
        <p:txBody>
          <a:bodyPr wrap="square" rtlCol="0">
            <a:spAutoFit/>
          </a:bodyPr>
          <a:lstStyle/>
          <a:p>
            <a:r>
              <a:rPr kumimoji="1" lang="ja-JP" altLang="en-US" sz="3200" dirty="0">
                <a:latin typeface="UD デジタル 教科書体 NP-B" panose="02020700000000000000" pitchFamily="18" charset="-128"/>
                <a:ea typeface="UD デジタル 教科書体 NP-B" panose="02020700000000000000" pitchFamily="18" charset="-128"/>
              </a:rPr>
              <a:t>えんそうが終わったら？</a:t>
            </a:r>
          </a:p>
        </p:txBody>
      </p:sp>
    </p:spTree>
    <p:extLst>
      <p:ext uri="{BB962C8B-B14F-4D97-AF65-F5344CB8AC3E}">
        <p14:creationId xmlns:p14="http://schemas.microsoft.com/office/powerpoint/2010/main" val="3968418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集合写真　いらすとや に対する画像結果">
            <a:extLst>
              <a:ext uri="{FF2B5EF4-FFF2-40B4-BE49-F238E27FC236}">
                <a16:creationId xmlns:a16="http://schemas.microsoft.com/office/drawing/2014/main" id="{F417AE78-799E-F9ED-BD62-2814931FC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4935" y="2440900"/>
            <a:ext cx="3965790" cy="3374527"/>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E2B571CA-385E-9142-DE4C-F02BA4F9EF08}"/>
              </a:ext>
            </a:extLst>
          </p:cNvPr>
          <p:cNvSpPr txBox="1"/>
          <p:nvPr/>
        </p:nvSpPr>
        <p:spPr>
          <a:xfrm>
            <a:off x="552450" y="742950"/>
            <a:ext cx="9877425" cy="1815882"/>
          </a:xfrm>
          <a:prstGeom prst="rect">
            <a:avLst/>
          </a:prstGeom>
          <a:noFill/>
        </p:spPr>
        <p:txBody>
          <a:bodyPr wrap="square" rtlCol="0">
            <a:spAutoFit/>
          </a:bodyPr>
          <a:lstStyle/>
          <a:p>
            <a:r>
              <a:rPr kumimoji="1" lang="ja-JP" altLang="en-US" sz="2800" dirty="0">
                <a:latin typeface="UD デジタル 教科書体 NP-B" panose="02020700000000000000" pitchFamily="18" charset="-128"/>
                <a:ea typeface="UD デジタル 教科書体 NP-B" panose="02020700000000000000" pitchFamily="18" charset="-128"/>
              </a:rPr>
              <a:t>写真さつえいをします。</a:t>
            </a:r>
            <a:endParaRPr kumimoji="1" lang="en-US" altLang="ja-JP" sz="2800" dirty="0">
              <a:latin typeface="UD デジタル 教科書体 NP-B" panose="02020700000000000000" pitchFamily="18" charset="-128"/>
              <a:ea typeface="UD デジタル 教科書体 NP-B" panose="02020700000000000000" pitchFamily="18" charset="-128"/>
            </a:endParaRPr>
          </a:p>
          <a:p>
            <a:r>
              <a:rPr lang="ja-JP" altLang="en-US" sz="2800" dirty="0">
                <a:latin typeface="UD デジタル 教科書体 NP-B" panose="02020700000000000000" pitchFamily="18" charset="-128"/>
                <a:ea typeface="UD デジタル 教科書体 NP-B" panose="02020700000000000000" pitchFamily="18" charset="-128"/>
              </a:rPr>
              <a:t>自分の学校の演奏が　終わったあとも　</a:t>
            </a:r>
            <a:endParaRPr lang="en-US" altLang="ja-JP" sz="2800" dirty="0">
              <a:latin typeface="UD デジタル 教科書体 NP-B" panose="02020700000000000000" pitchFamily="18" charset="-128"/>
              <a:ea typeface="UD デジタル 教科書体 NP-B" panose="02020700000000000000" pitchFamily="18" charset="-128"/>
            </a:endParaRPr>
          </a:p>
          <a:p>
            <a:r>
              <a:rPr lang="ja-JP" altLang="en-US" sz="2800" dirty="0">
                <a:latin typeface="UD デジタル 教科書体 NP-B" panose="02020700000000000000" pitchFamily="18" charset="-128"/>
                <a:ea typeface="UD デジタル 教科書体 NP-B" panose="02020700000000000000" pitchFamily="18" charset="-128"/>
              </a:rPr>
              <a:t>ほかの学校がえんそうしています。</a:t>
            </a:r>
            <a:endParaRPr lang="en-US" altLang="ja-JP" sz="2800" dirty="0">
              <a:latin typeface="UD デジタル 教科書体 NP-B" panose="02020700000000000000" pitchFamily="18" charset="-128"/>
              <a:ea typeface="UD デジタル 教科書体 NP-B" panose="02020700000000000000" pitchFamily="18" charset="-128"/>
            </a:endParaRPr>
          </a:p>
          <a:p>
            <a:r>
              <a:rPr kumimoji="1" lang="ja-JP" altLang="en-US" sz="2800" dirty="0">
                <a:latin typeface="UD デジタル 教科書体 NP-B" panose="02020700000000000000" pitchFamily="18" charset="-128"/>
                <a:ea typeface="UD デジタル 教科書体 NP-B" panose="02020700000000000000" pitchFamily="18" charset="-128"/>
              </a:rPr>
              <a:t>いどうや写真撮影するときもしゃべりません。</a:t>
            </a:r>
          </a:p>
        </p:txBody>
      </p:sp>
      <p:pic>
        <p:nvPicPr>
          <p:cNvPr id="4" name="Picture 4" descr="しゃべらない　いらすとや に対する画像結果">
            <a:extLst>
              <a:ext uri="{FF2B5EF4-FFF2-40B4-BE49-F238E27FC236}">
                <a16:creationId xmlns:a16="http://schemas.microsoft.com/office/drawing/2014/main" id="{E6D45213-D032-C2AA-2860-057C14FA27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701" y="2949188"/>
            <a:ext cx="3128894" cy="348648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お疲れ様　いらすとや に対する画像結果">
            <a:extLst>
              <a:ext uri="{FF2B5EF4-FFF2-40B4-BE49-F238E27FC236}">
                <a16:creationId xmlns:a16="http://schemas.microsoft.com/office/drawing/2014/main" id="{3D9886F8-1F18-7570-178D-63AA340087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1525" y="329982"/>
            <a:ext cx="224790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92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33376"/>
            <a:ext cx="10515600" cy="800099"/>
          </a:xfrm>
        </p:spPr>
        <p:txBody>
          <a:bodyPr>
            <a:normAutofit/>
          </a:bodyPr>
          <a:lstStyle/>
          <a:p>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合奏祭とは</a:t>
            </a:r>
            <a:endParaRPr lang="en-US" altLang="ja-JP" dirty="0">
              <a:solidFill>
                <a:srgbClr val="FF0000"/>
              </a:solidFill>
            </a:endParaRPr>
          </a:p>
        </p:txBody>
      </p:sp>
      <p:sp>
        <p:nvSpPr>
          <p:cNvPr id="3" name="コンテンツ プレースホルダー 2"/>
          <p:cNvSpPr>
            <a:spLocks noGrp="1"/>
          </p:cNvSpPr>
          <p:nvPr>
            <p:ph idx="1"/>
          </p:nvPr>
        </p:nvSpPr>
        <p:spPr>
          <a:xfrm>
            <a:off x="733425" y="1133475"/>
            <a:ext cx="10515600" cy="4351338"/>
          </a:xfrm>
        </p:spPr>
        <p:txBody>
          <a:bodyPr>
            <a:normAutofit/>
          </a:bodyPr>
          <a:lstStyle/>
          <a:p>
            <a:r>
              <a:rPr kumimoji="1" lang="ja-JP" altLang="en-US" dirty="0">
                <a:latin typeface="UD デジタル 教科書体 NP-B" panose="02020700000000000000" pitchFamily="18" charset="-128"/>
                <a:ea typeface="UD デジタル 教科書体 NP-B" panose="02020700000000000000" pitchFamily="18" charset="-128"/>
              </a:rPr>
              <a:t>決められた時間内（７分）に演奏（</a:t>
            </a:r>
            <a:r>
              <a:rPr kumimoji="1" lang="en-US" altLang="ja-JP" dirty="0">
                <a:latin typeface="UD デジタル 教科書体 NP-B" panose="02020700000000000000" pitchFamily="18" charset="-128"/>
                <a:ea typeface="UD デジタル 教科書体 NP-B" panose="02020700000000000000" pitchFamily="18" charset="-128"/>
              </a:rPr>
              <a:t>3</a:t>
            </a:r>
            <a:r>
              <a:rPr kumimoji="1" lang="ja-JP" altLang="en-US" dirty="0">
                <a:latin typeface="UD デジタル 教科書体 NP-B" panose="02020700000000000000" pitchFamily="18" charset="-128"/>
                <a:ea typeface="UD デジタル 教科書体 NP-B" panose="02020700000000000000" pitchFamily="18" charset="-128"/>
              </a:rPr>
              <a:t>分）で入場、退場をする。</a:t>
            </a:r>
            <a:endParaRPr kumimoji="1" lang="en-US" altLang="ja-JP" dirty="0">
              <a:latin typeface="UD デジタル 教科書体 NP-B" panose="02020700000000000000" pitchFamily="18" charset="-128"/>
              <a:ea typeface="UD デジタル 教科書体 NP-B" panose="02020700000000000000" pitchFamily="18" charset="-128"/>
            </a:endParaRPr>
          </a:p>
          <a:p>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コンクールではない。</a:t>
            </a:r>
            <a:endParaRPr lang="en-US" altLang="ja-JP"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演奏をしたり、他の学校のお友達の演奏を聴く。</a:t>
            </a:r>
            <a:endParaRPr lang="en-US" altLang="ja-JP"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dirty="0">
                <a:latin typeface="UD デジタル 教科書体 NP-B" panose="02020700000000000000" pitchFamily="18" charset="-128"/>
                <a:ea typeface="UD デジタル 教科書体 NP-B" panose="02020700000000000000" pitchFamily="18" charset="-128"/>
              </a:rPr>
              <a:t>２年ぶりの開催のため，どこの学校も気合の入れ方が違う。</a:t>
            </a:r>
            <a:endParaRPr lang="en-US" altLang="ja-JP" dirty="0">
              <a:latin typeface="UD デジタル 教科書体 NP-B" panose="02020700000000000000" pitchFamily="18" charset="-128"/>
              <a:ea typeface="UD デジタル 教科書体 NP-B" panose="02020700000000000000" pitchFamily="18" charset="-128"/>
            </a:endParaRPr>
          </a:p>
          <a:p>
            <a:pPr marL="0" indent="0">
              <a:buNone/>
            </a:pPr>
            <a:endParaRPr lang="en-US" altLang="ja-JP" dirty="0">
              <a:latin typeface="UD デジタル 教科書体 NP-B" panose="02020700000000000000" pitchFamily="18" charset="-128"/>
              <a:ea typeface="UD デジタル 教科書体 NP-B" panose="02020700000000000000" pitchFamily="18" charset="-128"/>
            </a:endParaRPr>
          </a:p>
          <a:p>
            <a:pPr marL="0" indent="0">
              <a:buNone/>
            </a:pPr>
            <a:r>
              <a:rPr lang="ja-JP" altLang="en-US" dirty="0"/>
              <a:t>　　</a:t>
            </a:r>
            <a:endParaRPr kumimoji="1" lang="ja-JP" altLang="en-US" dirty="0"/>
          </a:p>
        </p:txBody>
      </p:sp>
      <p:pic>
        <p:nvPicPr>
          <p:cNvPr id="7" name="図 6">
            <a:extLst>
              <a:ext uri="{FF2B5EF4-FFF2-40B4-BE49-F238E27FC236}">
                <a16:creationId xmlns:a16="http://schemas.microsoft.com/office/drawing/2014/main" id="{1D0C1A39-98B1-66A3-D82F-A3C72BE09563}"/>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9140" t="36551" r="6874" b="9931"/>
          <a:stretch/>
        </p:blipFill>
        <p:spPr>
          <a:xfrm>
            <a:off x="976312" y="3309145"/>
            <a:ext cx="10239376" cy="2786855"/>
          </a:xfrm>
          <a:prstGeom prst="rect">
            <a:avLst/>
          </a:prstGeom>
        </p:spPr>
      </p:pic>
    </p:spTree>
    <p:extLst>
      <p:ext uri="{BB962C8B-B14F-4D97-AF65-F5344CB8AC3E}">
        <p14:creationId xmlns:p14="http://schemas.microsoft.com/office/powerpoint/2010/main" val="544743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D434A8-8976-8E96-D1B5-9128F259C8B9}"/>
              </a:ext>
            </a:extLst>
          </p:cNvPr>
          <p:cNvSpPr>
            <a:spLocks noGrp="1"/>
          </p:cNvSpPr>
          <p:nvPr>
            <p:ph type="title"/>
          </p:nvPr>
        </p:nvSpPr>
        <p:spPr/>
        <p:txBody>
          <a:bodyPr/>
          <a:lstStyle/>
          <a:p>
            <a:r>
              <a:rPr lang="ja-JP" altLang="ja-JP" sz="4400" kern="100" dirty="0">
                <a:effectLst/>
                <a:latin typeface="Century" panose="02040604050505020304" pitchFamily="18" charset="0"/>
                <a:ea typeface="UD デジタル 教科書体 NK-B" panose="02020700000000000000" pitchFamily="18" charset="-128"/>
                <a:cs typeface="Times New Roman" panose="02020603050405020304" pitchFamily="18" charset="0"/>
              </a:rPr>
              <a:t>お願い</a:t>
            </a:r>
            <a:r>
              <a:rPr lang="ja-JP" altLang="en-US"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en-US" kern="1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約束</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pic>
        <p:nvPicPr>
          <p:cNvPr id="8194" name="Picture 2" descr="約束　いらすとや に対する画像結果">
            <a:extLst>
              <a:ext uri="{FF2B5EF4-FFF2-40B4-BE49-F238E27FC236}">
                <a16:creationId xmlns:a16="http://schemas.microsoft.com/office/drawing/2014/main" id="{84D576F6-265F-AFDE-41CC-FCD17350BB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00987" y="3648869"/>
            <a:ext cx="2752725" cy="2228850"/>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B081D726-DC61-886E-7379-3A20CB72A537}"/>
              </a:ext>
            </a:extLst>
          </p:cNvPr>
          <p:cNvPicPr>
            <a:picLocks noChangeAspect="1"/>
          </p:cNvPicPr>
          <p:nvPr/>
        </p:nvPicPr>
        <p:blipFill>
          <a:blip r:embed="rId3"/>
          <a:stretch>
            <a:fillRect/>
          </a:stretch>
        </p:blipFill>
        <p:spPr>
          <a:xfrm>
            <a:off x="1538288" y="2477915"/>
            <a:ext cx="4010025" cy="3399804"/>
          </a:xfrm>
          <a:prstGeom prst="rect">
            <a:avLst/>
          </a:prstGeom>
        </p:spPr>
      </p:pic>
    </p:spTree>
    <p:extLst>
      <p:ext uri="{BB962C8B-B14F-4D97-AF65-F5344CB8AC3E}">
        <p14:creationId xmlns:p14="http://schemas.microsoft.com/office/powerpoint/2010/main" val="479448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46F1C7-717E-90FA-D3C4-8D7DE528B609}"/>
              </a:ext>
            </a:extLst>
          </p:cNvPr>
          <p:cNvSpPr>
            <a:spLocks noGrp="1"/>
          </p:cNvSpPr>
          <p:nvPr>
            <p:ph type="title"/>
          </p:nvPr>
        </p:nvSpPr>
        <p:spPr>
          <a:xfrm>
            <a:off x="838200" y="365125"/>
            <a:ext cx="10515600" cy="1949450"/>
          </a:xfrm>
        </p:spPr>
        <p:txBody>
          <a:bodyPr>
            <a:normAutofit fontScale="90000"/>
          </a:bodyPr>
          <a:lstStyle/>
          <a:p>
            <a:r>
              <a:rPr lang="en-US" altLang="ja-JP" sz="4400" kern="100" dirty="0">
                <a:effectLst/>
                <a:latin typeface="UD デジタル 教科書体 NK-R" panose="02020400000000000000" pitchFamily="18" charset="-128"/>
                <a:ea typeface="ＭＳ 明朝" panose="02020609040205080304" pitchFamily="17" charset="-128"/>
                <a:cs typeface="Times New Roman" panose="02020603050405020304" pitchFamily="18" charset="0"/>
              </a:rPr>
              <a:t>1</a:t>
            </a:r>
            <a:r>
              <a:rPr lang="ja-JP" altLang="ja-JP" sz="44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　携帯電話や音の鳴る機器の電源は</a:t>
            </a:r>
            <a:r>
              <a:rPr lang="en-US" altLang="ja-JP" sz="44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OFF</a:t>
            </a:r>
            <a:r>
              <a:rPr lang="ja-JP" altLang="ja-JP" sz="44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に！</a:t>
            </a:r>
            <a:br>
              <a:rPr lang="ja-JP" altLang="ja-JP" sz="4400" kern="100" dirty="0">
                <a:effectLst/>
                <a:latin typeface="Century" panose="02040604050505020304" pitchFamily="18" charset="0"/>
                <a:ea typeface="ＭＳ 明朝" panose="02020609040205080304" pitchFamily="17" charset="-128"/>
                <a:cs typeface="Times New Roman" panose="02020603050405020304" pitchFamily="18" charset="0"/>
              </a:rPr>
            </a:br>
            <a:r>
              <a:rPr lang="ja-JP" altLang="en-US" sz="4400" kern="100" dirty="0">
                <a:effectLst/>
                <a:latin typeface="Century" panose="02040604050505020304" pitchFamily="18" charset="0"/>
                <a:ea typeface="ＭＳ 明朝" panose="02020609040205080304" pitchFamily="17" charset="-128"/>
                <a:cs typeface="Times New Roman" panose="02020603050405020304" pitchFamily="18" charset="0"/>
              </a:rPr>
              <a:t>音が鳴ったり、画面が光ったりすると</a:t>
            </a:r>
            <a:br>
              <a:rPr lang="en-US" altLang="ja-JP" sz="4400" kern="100" dirty="0">
                <a:effectLst/>
                <a:latin typeface="Century" panose="02040604050505020304" pitchFamily="18" charset="0"/>
                <a:ea typeface="ＭＳ 明朝" panose="02020609040205080304" pitchFamily="17" charset="-128"/>
                <a:cs typeface="Times New Roman" panose="02020603050405020304" pitchFamily="18" charset="0"/>
              </a:rPr>
            </a:br>
            <a:r>
              <a:rPr lang="ja-JP" altLang="en-US" sz="4400" kern="100" dirty="0">
                <a:effectLst/>
                <a:latin typeface="Century" panose="02040604050505020304" pitchFamily="18" charset="0"/>
                <a:ea typeface="ＭＳ 明朝" panose="02020609040205080304" pitchFamily="17" charset="-128"/>
                <a:cs typeface="Times New Roman" panose="02020603050405020304" pitchFamily="18" charset="0"/>
              </a:rPr>
              <a:t>演奏する人やきく人が集中できません。</a:t>
            </a:r>
            <a:endParaRPr kumimoji="1" lang="ja-JP" altLang="en-US" dirty="0"/>
          </a:p>
        </p:txBody>
      </p:sp>
      <p:pic>
        <p:nvPicPr>
          <p:cNvPr id="9218" name="Picture 2" descr="電源切る　携帯　いらすとや に対する画像結果">
            <a:extLst>
              <a:ext uri="{FF2B5EF4-FFF2-40B4-BE49-F238E27FC236}">
                <a16:creationId xmlns:a16="http://schemas.microsoft.com/office/drawing/2014/main" id="{68E02CD1-AF36-5E9E-A4A7-DDB2D2B5D0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0700" y="2481357"/>
            <a:ext cx="4438650" cy="3462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474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F6465-16EB-FF18-09E9-8B1A8292D142}"/>
              </a:ext>
            </a:extLst>
          </p:cNvPr>
          <p:cNvSpPr>
            <a:spLocks noGrp="1"/>
          </p:cNvSpPr>
          <p:nvPr>
            <p:ph type="title"/>
          </p:nvPr>
        </p:nvSpPr>
        <p:spPr>
          <a:xfrm>
            <a:off x="457200" y="365125"/>
            <a:ext cx="11058525" cy="5083175"/>
          </a:xfrm>
        </p:spPr>
        <p:txBody>
          <a:bodyPr>
            <a:normAutofit fontScale="90000"/>
          </a:bodyPr>
          <a:lstStyle/>
          <a:p>
            <a:r>
              <a:rPr lang="en-US" altLang="ja-JP" sz="4400" kern="100" dirty="0">
                <a:effectLst/>
                <a:latin typeface="UD デジタル 教科書体 NK-R" panose="02020400000000000000" pitchFamily="18" charset="-128"/>
                <a:ea typeface="ＭＳ 明朝" panose="02020609040205080304" pitchFamily="17" charset="-128"/>
                <a:cs typeface="Times New Roman" panose="02020603050405020304" pitchFamily="18" charset="0"/>
              </a:rPr>
              <a:t>2</a:t>
            </a:r>
            <a:r>
              <a:rPr lang="ja-JP" altLang="ja-JP" sz="44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　演奏中の“音”には、気をつけましょう。</a:t>
            </a:r>
            <a:br>
              <a:rPr lang="en-US" altLang="ja-JP" sz="44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br>
            <a:r>
              <a:rPr lang="ja-JP" altLang="en-US" sz="4400" kern="100" dirty="0">
                <a:effectLst/>
                <a:latin typeface="Century" panose="02040604050505020304" pitchFamily="18" charset="0"/>
                <a:ea typeface="ＭＳ 明朝" panose="02020609040205080304" pitchFamily="17" charset="-128"/>
                <a:cs typeface="Times New Roman" panose="02020603050405020304" pitchFamily="18" charset="0"/>
              </a:rPr>
              <a:t>コンサートホールは少しの物音でもよくひびきます。</a:t>
            </a:r>
            <a:br>
              <a:rPr lang="en-US" altLang="ja-JP" sz="4400" kern="100" dirty="0">
                <a:effectLst/>
                <a:latin typeface="Century" panose="02040604050505020304" pitchFamily="18" charset="0"/>
                <a:ea typeface="ＭＳ 明朝" panose="02020609040205080304" pitchFamily="17" charset="-128"/>
                <a:cs typeface="Times New Roman" panose="02020603050405020304" pitchFamily="18" charset="0"/>
              </a:rPr>
            </a:br>
            <a:r>
              <a:rPr lang="ja-JP" altLang="en-US" sz="4400" kern="100" dirty="0">
                <a:effectLst/>
                <a:latin typeface="Century" panose="02040604050505020304" pitchFamily="18" charset="0"/>
                <a:ea typeface="ＭＳ 明朝" panose="02020609040205080304" pitchFamily="17" charset="-128"/>
                <a:cs typeface="Times New Roman" panose="02020603050405020304" pitchFamily="18" charset="0"/>
              </a:rPr>
              <a:t>たとえば、せきやくしゃみ。</a:t>
            </a:r>
            <a:br>
              <a:rPr lang="en-US" altLang="ja-JP" sz="4400" kern="100" dirty="0">
                <a:effectLst/>
                <a:latin typeface="Century" panose="02040604050505020304" pitchFamily="18" charset="0"/>
                <a:ea typeface="ＭＳ 明朝" panose="02020609040205080304" pitchFamily="17" charset="-128"/>
                <a:cs typeface="Times New Roman" panose="02020603050405020304" pitchFamily="18" charset="0"/>
              </a:rPr>
            </a:br>
            <a:r>
              <a:rPr lang="ja-JP" altLang="en-US" sz="4400" kern="100" dirty="0">
                <a:effectLst/>
                <a:latin typeface="Century" panose="02040604050505020304" pitchFamily="18" charset="0"/>
                <a:ea typeface="ＭＳ 明朝" panose="02020609040205080304" pitchFamily="17" charset="-128"/>
                <a:cs typeface="Times New Roman" panose="02020603050405020304" pitchFamily="18" charset="0"/>
              </a:rPr>
              <a:t>やむをえず演奏中に出てしまいそうになるときはハンカチやタオルを用意しておきましょう。</a:t>
            </a:r>
            <a:br>
              <a:rPr lang="en-US" altLang="ja-JP" sz="4400" kern="100" dirty="0">
                <a:effectLst/>
                <a:latin typeface="Century" panose="02040604050505020304" pitchFamily="18" charset="0"/>
                <a:ea typeface="ＭＳ 明朝" panose="02020609040205080304" pitchFamily="17" charset="-128"/>
                <a:cs typeface="Times New Roman" panose="02020603050405020304" pitchFamily="18" charset="0"/>
              </a:rPr>
            </a:br>
            <a:r>
              <a:rPr lang="ja-JP" altLang="en-US" sz="4400" kern="100" dirty="0">
                <a:effectLst/>
                <a:latin typeface="Century" panose="02040604050505020304" pitchFamily="18" charset="0"/>
                <a:ea typeface="ＭＳ 明朝" panose="02020609040205080304" pitchFamily="17" charset="-128"/>
                <a:cs typeface="Times New Roman" panose="02020603050405020304" pitchFamily="18" charset="0"/>
              </a:rPr>
              <a:t>また、プログラムをめくる音やビニール袋の音なども意外と大きく響きます。</a:t>
            </a:r>
            <a:br>
              <a:rPr lang="ja-JP" altLang="ja-JP" sz="4400" kern="100" dirty="0">
                <a:effectLst/>
                <a:latin typeface="Century" panose="02040604050505020304" pitchFamily="18" charset="0"/>
                <a:ea typeface="ＭＳ 明朝" panose="02020609040205080304" pitchFamily="17" charset="-128"/>
                <a:cs typeface="Times New Roman" panose="02020603050405020304" pitchFamily="18" charset="0"/>
              </a:rPr>
            </a:br>
            <a:endParaRPr kumimoji="1" lang="ja-JP" altLang="en-US" dirty="0"/>
          </a:p>
        </p:txBody>
      </p:sp>
      <p:pic>
        <p:nvPicPr>
          <p:cNvPr id="10242" name="Picture 2" descr="演奏会　咳　いらすとや に対する画像結果">
            <a:extLst>
              <a:ext uri="{FF2B5EF4-FFF2-40B4-BE49-F238E27FC236}">
                <a16:creationId xmlns:a16="http://schemas.microsoft.com/office/drawing/2014/main" id="{23B04E4C-CFC7-FD10-9C53-B11D94D801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936332"/>
            <a:ext cx="2332597"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紙をめくる　いらすとや に対する画像結果">
            <a:extLst>
              <a:ext uri="{FF2B5EF4-FFF2-40B4-BE49-F238E27FC236}">
                <a16:creationId xmlns:a16="http://schemas.microsoft.com/office/drawing/2014/main" id="{9E2C3818-5B5B-88F3-964E-D7AB885DEA3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00975" y="4873113"/>
            <a:ext cx="1566862" cy="16896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しゃべらない　いらすとや に対する画像結果">
            <a:extLst>
              <a:ext uri="{FF2B5EF4-FFF2-40B4-BE49-F238E27FC236}">
                <a16:creationId xmlns:a16="http://schemas.microsoft.com/office/drawing/2014/main" id="{843B60DC-D59E-26F1-4667-A10FF39A32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3566" y="4375204"/>
            <a:ext cx="1963159" cy="2187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098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615AB3-2D28-B902-AE99-259A80EE80C1}"/>
              </a:ext>
            </a:extLst>
          </p:cNvPr>
          <p:cNvSpPr>
            <a:spLocks noGrp="1"/>
          </p:cNvSpPr>
          <p:nvPr>
            <p:ph type="title"/>
          </p:nvPr>
        </p:nvSpPr>
        <p:spPr/>
        <p:txBody>
          <a:bodyPr/>
          <a:lstStyle/>
          <a:p>
            <a:r>
              <a:rPr lang="en-US" altLang="ja-JP" sz="4400" kern="100" dirty="0">
                <a:effectLst/>
                <a:latin typeface="UD デジタル 教科書体 NK-R" panose="02020400000000000000" pitchFamily="18" charset="-128"/>
                <a:ea typeface="ＭＳ 明朝" panose="02020609040205080304" pitchFamily="17" charset="-128"/>
                <a:cs typeface="Times New Roman" panose="02020603050405020304" pitchFamily="18" charset="0"/>
              </a:rPr>
              <a:t>3</a:t>
            </a:r>
            <a:r>
              <a:rPr lang="ja-JP" altLang="ja-JP" sz="44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　入場</a:t>
            </a:r>
            <a:r>
              <a:rPr lang="ja-JP" altLang="en-US" sz="44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、退場</a:t>
            </a:r>
            <a:r>
              <a:rPr lang="ja-JP" altLang="ja-JP" sz="44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は曲</a:t>
            </a:r>
            <a:r>
              <a:rPr lang="ja-JP" altLang="en-US" sz="44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と曲の</a:t>
            </a:r>
            <a:r>
              <a:rPr lang="ja-JP" altLang="ja-JP" sz="44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間で！</a:t>
            </a:r>
            <a:br>
              <a:rPr lang="ja-JP" altLang="ja-JP" sz="4400" kern="100" dirty="0">
                <a:effectLst/>
                <a:latin typeface="Century" panose="02040604050505020304" pitchFamily="18" charset="0"/>
                <a:ea typeface="ＭＳ 明朝" panose="02020609040205080304" pitchFamily="17" charset="-128"/>
                <a:cs typeface="Times New Roman" panose="02020603050405020304" pitchFamily="18" charset="0"/>
              </a:rPr>
            </a:br>
            <a:endParaRPr kumimoji="1" lang="ja-JP" altLang="en-US" dirty="0"/>
          </a:p>
        </p:txBody>
      </p:sp>
      <p:sp>
        <p:nvSpPr>
          <p:cNvPr id="3" name="コンテンツ プレースホルダー 2">
            <a:extLst>
              <a:ext uri="{FF2B5EF4-FFF2-40B4-BE49-F238E27FC236}">
                <a16:creationId xmlns:a16="http://schemas.microsoft.com/office/drawing/2014/main" id="{1810BA9A-1EFE-5CDA-DF6E-EA9D4137895F}"/>
              </a:ext>
            </a:extLst>
          </p:cNvPr>
          <p:cNvSpPr>
            <a:spLocks noGrp="1"/>
          </p:cNvSpPr>
          <p:nvPr>
            <p:ph idx="1"/>
          </p:nvPr>
        </p:nvSpPr>
        <p:spPr>
          <a:xfrm>
            <a:off x="838200" y="1260759"/>
            <a:ext cx="9649375" cy="4611404"/>
          </a:xfrm>
        </p:spPr>
        <p:txBody>
          <a:bodyPr/>
          <a:lstStyle/>
          <a:p>
            <a:r>
              <a:rPr kumimoji="1" lang="ja-JP" altLang="en-US" dirty="0"/>
              <a:t>自分の演奏する３つ前のプログラムになったらいどうしましょう。</a:t>
            </a:r>
            <a:endParaRPr kumimoji="1" lang="en-US" altLang="ja-JP" dirty="0"/>
          </a:p>
          <a:p>
            <a:endParaRPr kumimoji="1" lang="en-US" altLang="ja-JP" dirty="0"/>
          </a:p>
          <a:p>
            <a:r>
              <a:rPr lang="ja-JP" altLang="en-US" dirty="0"/>
              <a:t>楽器をとったり、トイレに行ったりする時間を考えて</a:t>
            </a:r>
            <a:endParaRPr lang="en-US" altLang="ja-JP" dirty="0"/>
          </a:p>
          <a:p>
            <a:pPr marL="0" indent="0">
              <a:buNone/>
            </a:pPr>
            <a:r>
              <a:rPr kumimoji="1" lang="ja-JP" altLang="en-US" dirty="0"/>
              <a:t>　もしかしたら、先生が早めに声をかけることもあるかもしれません。その時は、先生の指示にしたがいましょう。</a:t>
            </a:r>
            <a:endParaRPr kumimoji="1" lang="en-US" altLang="ja-JP" dirty="0"/>
          </a:p>
          <a:p>
            <a:pPr marL="0" indent="0">
              <a:buNone/>
            </a:pPr>
            <a:endParaRPr kumimoji="1" lang="en-US" altLang="ja-JP" dirty="0"/>
          </a:p>
          <a:p>
            <a:pPr marL="0" indent="0">
              <a:buNone/>
            </a:pPr>
            <a:r>
              <a:rPr lang="ja-JP" altLang="en-US" dirty="0"/>
              <a:t>☆</a:t>
            </a:r>
            <a:r>
              <a:rPr lang="ja-JP" altLang="en-US" dirty="0">
                <a:highlight>
                  <a:srgbClr val="FFFF00"/>
                </a:highlight>
              </a:rPr>
              <a:t>マレット（ばち）やがくふ</a:t>
            </a:r>
            <a:r>
              <a:rPr lang="ja-JP" altLang="en-US" dirty="0"/>
              <a:t>をわすれないようにしてください。</a:t>
            </a:r>
            <a:endParaRPr lang="en-US" altLang="ja-JP" dirty="0"/>
          </a:p>
          <a:p>
            <a:pPr marL="0" indent="0">
              <a:buNone/>
            </a:pPr>
            <a:endParaRPr kumimoji="1" lang="en-US" altLang="ja-JP" dirty="0"/>
          </a:p>
          <a:p>
            <a:pPr marL="0" indent="0">
              <a:buNone/>
            </a:pPr>
            <a:r>
              <a:rPr kumimoji="1" lang="ja-JP" altLang="en-US" dirty="0"/>
              <a:t>・落ち着いて、歩いて行動しましょう。</a:t>
            </a:r>
          </a:p>
        </p:txBody>
      </p:sp>
      <p:pic>
        <p:nvPicPr>
          <p:cNvPr id="11266" name="Picture 2" descr="歩く　いらすとや に対する画像結果">
            <a:extLst>
              <a:ext uri="{FF2B5EF4-FFF2-40B4-BE49-F238E27FC236}">
                <a16:creationId xmlns:a16="http://schemas.microsoft.com/office/drawing/2014/main" id="{6B86A2D0-D8E1-75C2-1D2F-4D6722017C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0152" y="3566461"/>
            <a:ext cx="1986907" cy="261114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マレット　いらすとや に対する画像結果">
            <a:extLst>
              <a:ext uri="{FF2B5EF4-FFF2-40B4-BE49-F238E27FC236}">
                <a16:creationId xmlns:a16="http://schemas.microsoft.com/office/drawing/2014/main" id="{078578A0-1500-B02E-0809-6383F8DA69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7164" y="4972662"/>
            <a:ext cx="1533525" cy="135658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楽譜　いらすとや に対する画像結果">
            <a:extLst>
              <a:ext uri="{FF2B5EF4-FFF2-40B4-BE49-F238E27FC236}">
                <a16:creationId xmlns:a16="http://schemas.microsoft.com/office/drawing/2014/main" id="{02B58AC3-8C76-29A1-ADE7-D88306C5C0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6850" y="5140592"/>
            <a:ext cx="1824038" cy="1508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061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7BEBD8-0E2D-F0DB-8250-9D351D4488BC}"/>
              </a:ext>
            </a:extLst>
          </p:cNvPr>
          <p:cNvSpPr>
            <a:spLocks noGrp="1"/>
          </p:cNvSpPr>
          <p:nvPr>
            <p:ph type="title"/>
          </p:nvPr>
        </p:nvSpPr>
        <p:spPr>
          <a:xfrm>
            <a:off x="762000" y="860425"/>
            <a:ext cx="10515600" cy="1939925"/>
          </a:xfrm>
        </p:spPr>
        <p:txBody>
          <a:bodyPr>
            <a:normAutofit fontScale="90000"/>
          </a:bodyPr>
          <a:lstStyle/>
          <a:p>
            <a:r>
              <a:rPr lang="en-US" altLang="ja-JP" sz="4400" kern="100" dirty="0">
                <a:effectLst/>
                <a:latin typeface="UD デジタル 教科書体 NK-R" panose="02020400000000000000" pitchFamily="18" charset="-128"/>
                <a:ea typeface="ＭＳ 明朝" panose="02020609040205080304" pitchFamily="17" charset="-128"/>
                <a:cs typeface="Times New Roman" panose="02020603050405020304" pitchFamily="18" charset="0"/>
              </a:rPr>
              <a:t>4</a:t>
            </a:r>
            <a:r>
              <a:rPr lang="ja-JP" altLang="ja-JP" sz="44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　写真・ビデオ撮影は禁止！</a:t>
            </a:r>
            <a:br>
              <a:rPr lang="en-US" altLang="ja-JP" sz="44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br>
            <a:r>
              <a:rPr lang="ja-JP" altLang="ja-JP" sz="44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演奏会の写真、動画の記録は、業者に</a:t>
            </a:r>
            <a:r>
              <a:rPr lang="ja-JP" altLang="en-US" sz="44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お願い</a:t>
            </a:r>
            <a:r>
              <a:rPr lang="ja-JP" altLang="ja-JP" sz="44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しています。</a:t>
            </a:r>
            <a:br>
              <a:rPr lang="en-US" altLang="ja-JP" sz="44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br>
            <a:r>
              <a:rPr lang="ja-JP" altLang="en-US" sz="4400" kern="100" dirty="0">
                <a:effectLst/>
                <a:latin typeface="ＭＳ 明朝" panose="02020609040205080304" pitchFamily="17" charset="-128"/>
                <a:ea typeface="ＭＳ 明朝" panose="02020609040205080304" pitchFamily="17" charset="-128"/>
                <a:cs typeface="Times New Roman" panose="02020603050405020304" pitchFamily="18" charset="0"/>
              </a:rPr>
              <a:t>写真やビデオが見たい人は、先生やお家の方に相談しましょう。</a:t>
            </a:r>
            <a:br>
              <a:rPr lang="ja-JP" altLang="ja-JP" sz="4400" kern="100" dirty="0">
                <a:effectLst/>
                <a:latin typeface="Century" panose="02040604050505020304" pitchFamily="18" charset="0"/>
                <a:ea typeface="ＭＳ 明朝" panose="02020609040205080304" pitchFamily="17" charset="-128"/>
                <a:cs typeface="Times New Roman" panose="02020603050405020304" pitchFamily="18" charset="0"/>
              </a:rPr>
            </a:br>
            <a:endParaRPr kumimoji="1" lang="ja-JP" altLang="en-US" dirty="0"/>
          </a:p>
        </p:txBody>
      </p:sp>
      <p:pic>
        <p:nvPicPr>
          <p:cNvPr id="12290" name="Picture 2" descr="著作権　イラスト に対する画像結果">
            <a:extLst>
              <a:ext uri="{FF2B5EF4-FFF2-40B4-BE49-F238E27FC236}">
                <a16:creationId xmlns:a16="http://schemas.microsoft.com/office/drawing/2014/main" id="{91650BC6-AC06-4137-C2AB-3D8B4746FAA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6925" y="3958431"/>
            <a:ext cx="253365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肖像権 に対する画像結果">
            <a:extLst>
              <a:ext uri="{FF2B5EF4-FFF2-40B4-BE49-F238E27FC236}">
                <a16:creationId xmlns:a16="http://schemas.microsoft.com/office/drawing/2014/main" id="{DCE3F2F7-6887-DF88-6579-B2AF74B00A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1575" y="3343275"/>
            <a:ext cx="291465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肖像権 に対する画像結果">
            <a:extLst>
              <a:ext uri="{FF2B5EF4-FFF2-40B4-BE49-F238E27FC236}">
                <a16:creationId xmlns:a16="http://schemas.microsoft.com/office/drawing/2014/main" id="{81876265-7D00-54ED-28CE-7E51EDF8C6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7250" y="3876675"/>
            <a:ext cx="293370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788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FC5CBE-C7EC-7309-B3B1-2326247B5E21}"/>
              </a:ext>
            </a:extLst>
          </p:cNvPr>
          <p:cNvSpPr>
            <a:spLocks noGrp="1"/>
          </p:cNvSpPr>
          <p:nvPr>
            <p:ph type="title"/>
          </p:nvPr>
        </p:nvSpPr>
        <p:spPr/>
        <p:txBody>
          <a:bodyPr/>
          <a:lstStyle/>
          <a:p>
            <a:r>
              <a:rPr lang="en-US" altLang="ja-JP" sz="4400" kern="100" dirty="0">
                <a:effectLst/>
                <a:latin typeface="UD デジタル 教科書体 NK-R" panose="02020400000000000000" pitchFamily="18" charset="-128"/>
                <a:ea typeface="ＭＳ 明朝" panose="02020609040205080304" pitchFamily="17" charset="-128"/>
                <a:cs typeface="Times New Roman" panose="02020603050405020304" pitchFamily="18" charset="0"/>
              </a:rPr>
              <a:t>5</a:t>
            </a:r>
            <a:r>
              <a:rPr lang="ja-JP" altLang="ja-JP" sz="44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　</a:t>
            </a:r>
            <a:r>
              <a:rPr lang="ja-JP" altLang="en-US" kern="100" dirty="0">
                <a:latin typeface="Century" panose="02040604050505020304" pitchFamily="18" charset="0"/>
                <a:ea typeface="UD デジタル 教科書体 NK-R" panose="02020400000000000000" pitchFamily="18" charset="-128"/>
                <a:cs typeface="Times New Roman" panose="02020603050405020304" pitchFamily="18" charset="0"/>
              </a:rPr>
              <a:t>食べたり、飲んだり</a:t>
            </a:r>
            <a:r>
              <a:rPr lang="ja-JP" altLang="ja-JP" sz="44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はホールの外で！</a:t>
            </a:r>
            <a:br>
              <a:rPr lang="ja-JP" altLang="ja-JP" sz="4400" kern="100" dirty="0">
                <a:effectLst/>
                <a:latin typeface="Century" panose="02040604050505020304" pitchFamily="18" charset="0"/>
                <a:ea typeface="ＭＳ 明朝" panose="02020609040205080304" pitchFamily="17" charset="-128"/>
                <a:cs typeface="Times New Roman" panose="02020603050405020304" pitchFamily="18" charset="0"/>
              </a:rPr>
            </a:br>
            <a:endParaRPr kumimoji="1" lang="ja-JP" altLang="en-US" dirty="0"/>
          </a:p>
        </p:txBody>
      </p:sp>
      <p:sp>
        <p:nvSpPr>
          <p:cNvPr id="3" name="コンテンツ プレースホルダー 2">
            <a:extLst>
              <a:ext uri="{FF2B5EF4-FFF2-40B4-BE49-F238E27FC236}">
                <a16:creationId xmlns:a16="http://schemas.microsoft.com/office/drawing/2014/main" id="{BEB149DE-AC58-635D-ED07-858CC0B349E6}"/>
              </a:ext>
            </a:extLst>
          </p:cNvPr>
          <p:cNvSpPr>
            <a:spLocks noGrp="1"/>
          </p:cNvSpPr>
          <p:nvPr>
            <p:ph idx="1"/>
          </p:nvPr>
        </p:nvSpPr>
        <p:spPr>
          <a:xfrm>
            <a:off x="838200" y="1492250"/>
            <a:ext cx="10515600" cy="4351338"/>
          </a:xfrm>
        </p:spPr>
        <p:txBody>
          <a:bodyPr/>
          <a:lstStyle/>
          <a:p>
            <a:r>
              <a:rPr kumimoji="1" lang="ja-JP" altLang="en-US" dirty="0"/>
              <a:t>水は、しっかり飲みましょう。</a:t>
            </a:r>
            <a:endParaRPr kumimoji="1" lang="en-US" altLang="ja-JP" dirty="0"/>
          </a:p>
          <a:p>
            <a:r>
              <a:rPr lang="ja-JP" altLang="en-US" dirty="0"/>
              <a:t>ホールの中では、のみません。</a:t>
            </a:r>
            <a:endParaRPr kumimoji="1" lang="ja-JP" altLang="en-US" dirty="0"/>
          </a:p>
        </p:txBody>
      </p:sp>
      <p:pic>
        <p:nvPicPr>
          <p:cNvPr id="13314" name="Picture 2" descr="水分補給　いらすとや に対する画像結果">
            <a:extLst>
              <a:ext uri="{FF2B5EF4-FFF2-40B4-BE49-F238E27FC236}">
                <a16:creationId xmlns:a16="http://schemas.microsoft.com/office/drawing/2014/main" id="{CD9F9C84-2499-3001-31AA-D02C82FC7B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174" y="3524647"/>
            <a:ext cx="2638425" cy="2968228"/>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熊本県立劇場　ホワイエ に対する画像結果">
            <a:extLst>
              <a:ext uri="{FF2B5EF4-FFF2-40B4-BE49-F238E27FC236}">
                <a16:creationId xmlns:a16="http://schemas.microsoft.com/office/drawing/2014/main" id="{58D994B6-9EDD-9309-1790-FABFA7F616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888" y="3428999"/>
            <a:ext cx="6157912" cy="2886075"/>
          </a:xfrm>
          <a:prstGeom prst="rect">
            <a:avLst/>
          </a:prstGeom>
          <a:noFill/>
          <a:extLst>
            <a:ext uri="{909E8E84-426E-40DD-AFC4-6F175D3DCCD1}">
              <a14:hiddenFill xmlns:a14="http://schemas.microsoft.com/office/drawing/2010/main">
                <a:solidFill>
                  <a:srgbClr val="FFFFFF"/>
                </a:solidFill>
              </a14:hiddenFill>
            </a:ext>
          </a:extLst>
        </p:spPr>
      </p:pic>
      <p:sp>
        <p:nvSpPr>
          <p:cNvPr id="4" name="吹き出し: 角を丸めた四角形 3">
            <a:extLst>
              <a:ext uri="{FF2B5EF4-FFF2-40B4-BE49-F238E27FC236}">
                <a16:creationId xmlns:a16="http://schemas.microsoft.com/office/drawing/2014/main" id="{13D18708-487F-1074-196A-2F100ABB8FCF}"/>
              </a:ext>
            </a:extLst>
          </p:cNvPr>
          <p:cNvSpPr/>
          <p:nvPr/>
        </p:nvSpPr>
        <p:spPr>
          <a:xfrm>
            <a:off x="9315450" y="2817813"/>
            <a:ext cx="2466975" cy="186848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楽器や水とうなど</a:t>
            </a:r>
            <a:endParaRPr kumimoji="1" lang="en-US" altLang="ja-JP" dirty="0"/>
          </a:p>
          <a:p>
            <a:pPr algn="ctr"/>
            <a:r>
              <a:rPr lang="ja-JP" altLang="en-US" dirty="0"/>
              <a:t>にもつをおきます。</a:t>
            </a:r>
            <a:endParaRPr lang="en-US" altLang="ja-JP" dirty="0"/>
          </a:p>
          <a:p>
            <a:pPr algn="ctr"/>
            <a:r>
              <a:rPr kumimoji="1" lang="en-US" altLang="ja-JP" dirty="0"/>
              <a:t>※</a:t>
            </a:r>
            <a:r>
              <a:rPr kumimoji="1" lang="ja-JP" altLang="en-US" dirty="0"/>
              <a:t>各学校の置き場所は、当日、紙をはっておきます。</a:t>
            </a:r>
          </a:p>
        </p:txBody>
      </p:sp>
    </p:spTree>
    <p:extLst>
      <p:ext uri="{BB962C8B-B14F-4D97-AF65-F5344CB8AC3E}">
        <p14:creationId xmlns:p14="http://schemas.microsoft.com/office/powerpoint/2010/main" val="2563694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0E104C-4B09-9F69-07A8-DF6273D21033}"/>
              </a:ext>
            </a:extLst>
          </p:cNvPr>
          <p:cNvSpPr>
            <a:spLocks noGrp="1"/>
          </p:cNvSpPr>
          <p:nvPr>
            <p:ph type="title"/>
          </p:nvPr>
        </p:nvSpPr>
        <p:spPr>
          <a:xfrm>
            <a:off x="838200" y="365125"/>
            <a:ext cx="11353800" cy="1325563"/>
          </a:xfrm>
        </p:spPr>
        <p:txBody>
          <a:bodyPr>
            <a:normAutofit fontScale="90000"/>
          </a:bodyPr>
          <a:lstStyle/>
          <a:p>
            <a:r>
              <a:rPr lang="en-US" altLang="ja-JP" sz="4400" kern="100" dirty="0">
                <a:effectLst/>
                <a:latin typeface="UD デジタル 教科書体 NK-R" panose="02020400000000000000" pitchFamily="18" charset="-128"/>
                <a:ea typeface="ＭＳ 明朝" panose="02020609040205080304" pitchFamily="17" charset="-128"/>
                <a:cs typeface="Times New Roman" panose="02020603050405020304" pitchFamily="18" charset="0"/>
              </a:rPr>
              <a:t>6</a:t>
            </a:r>
            <a:r>
              <a:rPr lang="ja-JP" altLang="ja-JP" sz="44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　感染対策について</a:t>
            </a:r>
            <a:br>
              <a:rPr lang="ja-JP" altLang="ja-JP" sz="4400" kern="100" dirty="0">
                <a:effectLst/>
                <a:latin typeface="Century" panose="02040604050505020304" pitchFamily="18" charset="0"/>
                <a:ea typeface="ＭＳ 明朝" panose="02020609040205080304" pitchFamily="17" charset="-128"/>
                <a:cs typeface="Times New Roman" panose="02020603050405020304" pitchFamily="18" charset="0"/>
              </a:rPr>
            </a:br>
            <a:r>
              <a:rPr lang="ja-JP" altLang="ja-JP" sz="44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　手洗い・うがい・検温・マスクの着用などの感染予防</a:t>
            </a:r>
            <a:endParaRPr kumimoji="1" lang="ja-JP" altLang="en-US" dirty="0"/>
          </a:p>
        </p:txBody>
      </p:sp>
      <p:sp>
        <p:nvSpPr>
          <p:cNvPr id="3" name="コンテンツ プレースホルダー 2">
            <a:extLst>
              <a:ext uri="{FF2B5EF4-FFF2-40B4-BE49-F238E27FC236}">
                <a16:creationId xmlns:a16="http://schemas.microsoft.com/office/drawing/2014/main" id="{8FF2A0E7-914E-9302-3472-6AA08BE7FFF9}"/>
              </a:ext>
            </a:extLst>
          </p:cNvPr>
          <p:cNvSpPr>
            <a:spLocks noGrp="1"/>
          </p:cNvSpPr>
          <p:nvPr>
            <p:ph idx="1"/>
          </p:nvPr>
        </p:nvSpPr>
        <p:spPr>
          <a:xfrm>
            <a:off x="571500" y="1690688"/>
            <a:ext cx="10515600" cy="4351338"/>
          </a:xfrm>
        </p:spPr>
        <p:txBody>
          <a:bodyPr/>
          <a:lstStyle/>
          <a:p>
            <a:r>
              <a:rPr kumimoji="1" lang="ja-JP" altLang="en-US" dirty="0"/>
              <a:t>吹奏楽の団体のみ</a:t>
            </a:r>
            <a:endParaRPr kumimoji="1" lang="en-US" altLang="ja-JP" dirty="0"/>
          </a:p>
          <a:p>
            <a:pPr marL="0" indent="0">
              <a:buNone/>
            </a:pPr>
            <a:r>
              <a:rPr lang="ja-JP" altLang="en-US" dirty="0"/>
              <a:t>チューニング室利用後、消毒をしましょう。</a:t>
            </a:r>
            <a:endParaRPr lang="en-US" altLang="ja-JP" dirty="0"/>
          </a:p>
          <a:p>
            <a:pPr marL="0" indent="0">
              <a:buNone/>
            </a:pPr>
            <a:r>
              <a:rPr lang="ja-JP" altLang="en-US" dirty="0"/>
              <a:t>（ペットシートなどを準備しておいてください。）</a:t>
            </a:r>
            <a:endParaRPr lang="en-US" altLang="ja-JP" dirty="0"/>
          </a:p>
          <a:p>
            <a:pPr marL="0" indent="0">
              <a:buNone/>
            </a:pPr>
            <a:r>
              <a:rPr kumimoji="1" lang="ja-JP" altLang="en-US" dirty="0"/>
              <a:t>・客席の消毒の必要はありません。</a:t>
            </a:r>
          </a:p>
        </p:txBody>
      </p:sp>
      <p:pic>
        <p:nvPicPr>
          <p:cNvPr id="14338" name="Picture 2" descr="感染予防　いらすとや に対する画像結果">
            <a:extLst>
              <a:ext uri="{FF2B5EF4-FFF2-40B4-BE49-F238E27FC236}">
                <a16:creationId xmlns:a16="http://schemas.microsoft.com/office/drawing/2014/main" id="{AAA5ACB6-194B-21B1-2088-EA439BD667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821" b="49573"/>
          <a:stretch/>
        </p:blipFill>
        <p:spPr bwMode="auto">
          <a:xfrm>
            <a:off x="983146" y="3806825"/>
            <a:ext cx="6654078" cy="268605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感染予防　いらすとや に対する画像結果">
            <a:extLst>
              <a:ext uri="{FF2B5EF4-FFF2-40B4-BE49-F238E27FC236}">
                <a16:creationId xmlns:a16="http://schemas.microsoft.com/office/drawing/2014/main" id="{B0B32124-FCAC-346B-58DE-7EE2E8D8B6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0733" y="4035425"/>
            <a:ext cx="1819275"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606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163997-A1B8-C2C4-5993-2065EE34CD1F}"/>
              </a:ext>
            </a:extLst>
          </p:cNvPr>
          <p:cNvSpPr>
            <a:spLocks noGrp="1"/>
          </p:cNvSpPr>
          <p:nvPr>
            <p:ph type="title"/>
          </p:nvPr>
        </p:nvSpPr>
        <p:spPr>
          <a:xfrm>
            <a:off x="638175" y="1574800"/>
            <a:ext cx="10515600" cy="3063875"/>
          </a:xfrm>
        </p:spPr>
        <p:txBody>
          <a:bodyPr>
            <a:normAutofit fontScale="90000"/>
          </a:bodyPr>
          <a:lstStyle/>
          <a:p>
            <a:pPr marL="342900" indent="-342900"/>
            <a:r>
              <a:rPr lang="en-US" altLang="ja-JP" kern="100" dirty="0">
                <a:latin typeface="Century" panose="02040604050505020304" pitchFamily="18" charset="0"/>
                <a:ea typeface="UD デジタル 教科書体 NK-R" panose="02020400000000000000" pitchFamily="18" charset="-128"/>
                <a:cs typeface="Times New Roman" panose="02020603050405020304" pitchFamily="18" charset="0"/>
              </a:rPr>
              <a:t>7</a:t>
            </a:r>
            <a:r>
              <a:rPr lang="ja-JP" altLang="en-US" kern="100" dirty="0">
                <a:latin typeface="Century" panose="02040604050505020304" pitchFamily="18" charset="0"/>
                <a:ea typeface="UD デジタル 教科書体 NK-R" panose="02020400000000000000" pitchFamily="18" charset="-128"/>
                <a:cs typeface="Times New Roman" panose="02020603050405020304" pitchFamily="18" charset="0"/>
              </a:rPr>
              <a:t>　座席（すわるところ）について</a:t>
            </a:r>
            <a:br>
              <a:rPr lang="en-US" altLang="ja-JP" kern="100" dirty="0">
                <a:latin typeface="Century" panose="02040604050505020304" pitchFamily="18" charset="0"/>
                <a:ea typeface="UD デジタル 教科書体 NK-R" panose="02020400000000000000" pitchFamily="18" charset="-128"/>
                <a:cs typeface="Times New Roman" panose="02020603050405020304" pitchFamily="18" charset="0"/>
              </a:rPr>
            </a:br>
            <a:br>
              <a:rPr lang="en-US" altLang="ja-JP" kern="100" dirty="0">
                <a:latin typeface="Century" panose="02040604050505020304" pitchFamily="18" charset="0"/>
                <a:ea typeface="UD デジタル 教科書体 NK-R" panose="02020400000000000000" pitchFamily="18" charset="-128"/>
                <a:cs typeface="Times New Roman" panose="02020603050405020304" pitchFamily="18" charset="0"/>
              </a:rPr>
            </a:br>
            <a:r>
              <a:rPr lang="ja-JP" altLang="en-US" kern="100" dirty="0">
                <a:latin typeface="Century" panose="02040604050505020304" pitchFamily="18" charset="0"/>
                <a:ea typeface="UD デジタル 教科書体 NK-R" panose="02020400000000000000" pitchFamily="18" charset="-128"/>
                <a:cs typeface="Times New Roman" panose="02020603050405020304" pitchFamily="18" charset="0"/>
              </a:rPr>
              <a:t>子どもと先生→</a:t>
            </a:r>
            <a:r>
              <a:rPr lang="en-US" altLang="ja-JP" sz="44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1</a:t>
            </a:r>
            <a:r>
              <a:rPr lang="ja-JP" altLang="ja-JP" sz="44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階</a:t>
            </a:r>
            <a:r>
              <a:rPr lang="ja-JP" altLang="en-US" sz="44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前方</a:t>
            </a:r>
            <a:r>
              <a:rPr lang="ja-JP" altLang="ja-JP" sz="44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a:t>
            </a:r>
            <a:br>
              <a:rPr lang="en-US" altLang="ja-JP" kern="100" dirty="0">
                <a:latin typeface="Century" panose="02040604050505020304" pitchFamily="18" charset="0"/>
                <a:ea typeface="UD デジタル 教科書体 NK-R" panose="02020400000000000000" pitchFamily="18" charset="-128"/>
                <a:cs typeface="Times New Roman" panose="02020603050405020304" pitchFamily="18" charset="0"/>
              </a:rPr>
            </a:br>
            <a:br>
              <a:rPr lang="en-US" altLang="ja-JP" kern="100" dirty="0">
                <a:latin typeface="Century" panose="02040604050505020304" pitchFamily="18" charset="0"/>
                <a:ea typeface="UD デジタル 教科書体 NK-R" panose="02020400000000000000" pitchFamily="18" charset="-128"/>
                <a:cs typeface="Times New Roman" panose="02020603050405020304" pitchFamily="18" charset="0"/>
              </a:rPr>
            </a:br>
            <a:r>
              <a:rPr lang="ja-JP" altLang="ja-JP" sz="44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観客席</a:t>
            </a:r>
            <a:r>
              <a:rPr lang="ja-JP" altLang="en-US" sz="44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（お家の方など）</a:t>
            </a:r>
            <a:r>
              <a:rPr lang="ja-JP" altLang="ja-JP" sz="44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は</a:t>
            </a:r>
            <a:r>
              <a:rPr lang="en-US" altLang="ja-JP" sz="44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1</a:t>
            </a:r>
            <a:r>
              <a:rPr lang="ja-JP" altLang="ja-JP" sz="44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階</a:t>
            </a:r>
            <a:r>
              <a:rPr lang="ja-JP" altLang="en-US" sz="44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後方　</a:t>
            </a:r>
            <a:r>
              <a:rPr lang="ja-JP" altLang="ja-JP" sz="44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開放予定です</a:t>
            </a:r>
            <a:r>
              <a:rPr lang="ja-JP" altLang="en-US" sz="44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a:t>
            </a:r>
            <a:br>
              <a:rPr lang="en-US" altLang="ja-JP" kern="100" dirty="0">
                <a:latin typeface="Century" panose="02040604050505020304" pitchFamily="18" charset="0"/>
                <a:ea typeface="UD デジタル 教科書体 NK-R" panose="02020400000000000000" pitchFamily="18" charset="-128"/>
                <a:cs typeface="Times New Roman" panose="02020603050405020304" pitchFamily="18" charset="0"/>
              </a:rPr>
            </a:br>
            <a:r>
              <a:rPr lang="ja-JP" altLang="en-US" kern="100" dirty="0">
                <a:latin typeface="Century" panose="02040604050505020304" pitchFamily="18" charset="0"/>
                <a:ea typeface="UD デジタル 教科書体 NK-R" panose="02020400000000000000" pitchFamily="18" charset="-128"/>
                <a:cs typeface="Times New Roman" panose="02020603050405020304" pitchFamily="18" charset="0"/>
              </a:rPr>
              <a:t>　</a:t>
            </a:r>
            <a:r>
              <a:rPr lang="ja-JP" altLang="en-US" kern="100" dirty="0">
                <a:latin typeface="ＭＳ 明朝" panose="02020609040205080304" pitchFamily="17" charset="-128"/>
                <a:ea typeface="ＭＳ 明朝" panose="02020609040205080304" pitchFamily="17" charset="-128"/>
                <a:cs typeface="Times New Roman" panose="02020603050405020304" pitchFamily="18" charset="0"/>
              </a:rPr>
              <a:t>客席に座ったら、お家の方としゃべったり、何かもらったりすることは基本的にできません。</a:t>
            </a:r>
            <a:br>
              <a:rPr lang="ja-JP" altLang="ja-JP" sz="4400" kern="100" dirty="0">
                <a:effectLst/>
                <a:latin typeface="ＭＳ 明朝" panose="02020609040205080304" pitchFamily="17" charset="-128"/>
                <a:ea typeface="ＭＳ 明朝" panose="02020609040205080304" pitchFamily="17" charset="-128"/>
                <a:cs typeface="Times New Roman" panose="02020603050405020304" pitchFamily="18" charset="0"/>
              </a:rPr>
            </a:br>
            <a:endParaRPr kumimoji="1" lang="ja-JP" altLang="en-US" dirty="0">
              <a:latin typeface="ＭＳ 明朝" panose="02020609040205080304" pitchFamily="17" charset="-128"/>
              <a:ea typeface="ＭＳ 明朝" panose="02020609040205080304" pitchFamily="17" charset="-128"/>
            </a:endParaRPr>
          </a:p>
        </p:txBody>
      </p:sp>
      <p:pic>
        <p:nvPicPr>
          <p:cNvPr id="4" name="図 3">
            <a:extLst>
              <a:ext uri="{FF2B5EF4-FFF2-40B4-BE49-F238E27FC236}">
                <a16:creationId xmlns:a16="http://schemas.microsoft.com/office/drawing/2014/main" id="{3F0E7098-5BA5-4D00-056F-21D95D8845BB}"/>
              </a:ext>
            </a:extLst>
          </p:cNvPr>
          <p:cNvPicPr>
            <a:picLocks noChangeAspect="1"/>
          </p:cNvPicPr>
          <p:nvPr/>
        </p:nvPicPr>
        <p:blipFill>
          <a:blip r:embed="rId2"/>
          <a:stretch>
            <a:fillRect/>
          </a:stretch>
        </p:blipFill>
        <p:spPr>
          <a:xfrm>
            <a:off x="8572500" y="4800814"/>
            <a:ext cx="2353923" cy="1658723"/>
          </a:xfrm>
          <a:prstGeom prst="rect">
            <a:avLst/>
          </a:prstGeom>
        </p:spPr>
      </p:pic>
    </p:spTree>
    <p:extLst>
      <p:ext uri="{BB962C8B-B14F-4D97-AF65-F5344CB8AC3E}">
        <p14:creationId xmlns:p14="http://schemas.microsoft.com/office/powerpoint/2010/main" val="2181895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AF4968-39B5-1AFA-447E-DB110C1C2691}"/>
              </a:ext>
            </a:extLst>
          </p:cNvPr>
          <p:cNvSpPr>
            <a:spLocks noGrp="1"/>
          </p:cNvSpPr>
          <p:nvPr>
            <p:ph type="title"/>
          </p:nvPr>
        </p:nvSpPr>
        <p:spPr/>
        <p:txBody>
          <a:bodyPr/>
          <a:lstStyle/>
          <a:p>
            <a:r>
              <a:rPr kumimoji="1" lang="ja-JP" altLang="en-US" dirty="0"/>
              <a:t>最後に</a:t>
            </a:r>
          </a:p>
        </p:txBody>
      </p:sp>
      <p:sp>
        <p:nvSpPr>
          <p:cNvPr id="3" name="コンテンツ プレースホルダー 2">
            <a:extLst>
              <a:ext uri="{FF2B5EF4-FFF2-40B4-BE49-F238E27FC236}">
                <a16:creationId xmlns:a16="http://schemas.microsoft.com/office/drawing/2014/main" id="{AF16D73D-0E49-BF7E-F0D7-93B318E76AA1}"/>
              </a:ext>
            </a:extLst>
          </p:cNvPr>
          <p:cNvSpPr>
            <a:spLocks noGrp="1"/>
          </p:cNvSpPr>
          <p:nvPr>
            <p:ph idx="1"/>
          </p:nvPr>
        </p:nvSpPr>
        <p:spPr>
          <a:xfrm>
            <a:off x="838200" y="1987550"/>
            <a:ext cx="10515600" cy="4351338"/>
          </a:xfrm>
        </p:spPr>
        <p:txBody>
          <a:bodyPr>
            <a:normAutofit/>
          </a:bodyPr>
          <a:lstStyle/>
          <a:p>
            <a:pPr indent="0" algn="just">
              <a:buNone/>
            </a:pPr>
            <a:r>
              <a:rPr lang="ja-JP" altLang="ja-JP" sz="28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合奏祭は</a:t>
            </a:r>
            <a:r>
              <a:rPr lang="ja-JP" altLang="en-US" sz="28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みなさん</a:t>
            </a:r>
            <a:r>
              <a:rPr lang="ja-JP" altLang="ja-JP" sz="28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にとって、貴重な演奏の場であり、鑑賞の場でもあります。</a:t>
            </a:r>
            <a:endParaRPr lang="en-US" altLang="ja-JP" sz="2800" kern="100" dirty="0">
              <a:effectLst/>
              <a:latin typeface="Century" panose="02040604050505020304" pitchFamily="18" charset="0"/>
              <a:ea typeface="UD デジタル 教科書体 NK-R" panose="02020400000000000000" pitchFamily="18" charset="-128"/>
              <a:cs typeface="Times New Roman" panose="02020603050405020304" pitchFamily="18" charset="0"/>
            </a:endParaRPr>
          </a:p>
          <a:p>
            <a:pPr indent="0" algn="just">
              <a:buNone/>
            </a:pPr>
            <a:r>
              <a:rPr lang="ja-JP" altLang="en-US" kern="100" dirty="0">
                <a:latin typeface="Century" panose="02040604050505020304" pitchFamily="18" charset="0"/>
                <a:ea typeface="UD デジタル 教科書体 NK-R" panose="02020400000000000000" pitchFamily="18" charset="-128"/>
                <a:cs typeface="Times New Roman" panose="02020603050405020304" pitchFamily="18" charset="0"/>
              </a:rPr>
              <a:t>そして、一緒に練習してきて、成長した姿を知っている先生たちにとっても大切な場所です。</a:t>
            </a:r>
            <a:endParaRPr lang="en-US" altLang="ja-JP" kern="100" dirty="0">
              <a:latin typeface="Century" panose="02040604050505020304" pitchFamily="18" charset="0"/>
              <a:ea typeface="UD デジタル 教科書体 NK-R" panose="02020400000000000000" pitchFamily="18" charset="-128"/>
              <a:cs typeface="Times New Roman" panose="02020603050405020304" pitchFamily="18" charset="0"/>
            </a:endParaRPr>
          </a:p>
          <a:p>
            <a:pPr indent="0" algn="just">
              <a:buNone/>
            </a:pPr>
            <a:r>
              <a:rPr lang="ja-JP" altLang="en-US" sz="28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お家の方やみなさんをおうえんしてくださる方々は、一生懸命な姿を楽しみにしていらっしゃいます♡</a:t>
            </a:r>
            <a:endParaRPr lang="en-US" altLang="ja-JP" sz="2800" kern="100" dirty="0">
              <a:effectLst/>
              <a:latin typeface="Century" panose="02040604050505020304" pitchFamily="18" charset="0"/>
              <a:ea typeface="UD デジタル 教科書体 NK-R" panose="02020400000000000000" pitchFamily="18" charset="-128"/>
              <a:cs typeface="Times New Roman" panose="02020603050405020304" pitchFamily="18" charset="0"/>
            </a:endParaRPr>
          </a:p>
          <a:p>
            <a:pPr indent="0" algn="just">
              <a:buNone/>
            </a:pPr>
            <a:endParaRPr lang="ja-JP" alt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dirty="0"/>
          </a:p>
        </p:txBody>
      </p:sp>
      <p:pic>
        <p:nvPicPr>
          <p:cNvPr id="15362" name="Picture 2" descr="演奏　いらすとや に対する画像結果">
            <a:extLst>
              <a:ext uri="{FF2B5EF4-FFF2-40B4-BE49-F238E27FC236}">
                <a16:creationId xmlns:a16="http://schemas.microsoft.com/office/drawing/2014/main" id="{447F691C-8552-2E8E-D4F7-6D6120B26A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4525" y="519112"/>
            <a:ext cx="1624013" cy="1183860"/>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6748984E-1027-7B41-16FF-2A5EB57DA213}"/>
              </a:ext>
            </a:extLst>
          </p:cNvPr>
          <p:cNvPicPr>
            <a:picLocks noChangeAspect="1"/>
          </p:cNvPicPr>
          <p:nvPr/>
        </p:nvPicPr>
        <p:blipFill>
          <a:blip r:embed="rId3"/>
          <a:stretch>
            <a:fillRect/>
          </a:stretch>
        </p:blipFill>
        <p:spPr>
          <a:xfrm>
            <a:off x="9910762" y="3705224"/>
            <a:ext cx="1571625" cy="1571625"/>
          </a:xfrm>
          <a:prstGeom prst="rect">
            <a:avLst/>
          </a:prstGeom>
        </p:spPr>
      </p:pic>
    </p:spTree>
    <p:extLst>
      <p:ext uri="{BB962C8B-B14F-4D97-AF65-F5344CB8AC3E}">
        <p14:creationId xmlns:p14="http://schemas.microsoft.com/office/powerpoint/2010/main" val="1239993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3" name="Group 1032">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034" name="Rectangle 1033">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7" name="Rectangle 103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F9FFCA02-BF95-A1C4-4C85-B8B4043FB8CA}"/>
              </a:ext>
            </a:extLst>
          </p:cNvPr>
          <p:cNvSpPr>
            <a:spLocks noGrp="1"/>
          </p:cNvSpPr>
          <p:nvPr>
            <p:ph type="title"/>
          </p:nvPr>
        </p:nvSpPr>
        <p:spPr>
          <a:xfrm>
            <a:off x="1099425" y="1238081"/>
            <a:ext cx="4709345" cy="962953"/>
          </a:xfrm>
        </p:spPr>
        <p:txBody>
          <a:bodyPr anchor="b">
            <a:normAutofit/>
          </a:bodyPr>
          <a:lstStyle/>
          <a:p>
            <a:endParaRPr kumimoji="1" lang="ja-JP" altLang="en-US" sz="3800"/>
          </a:p>
        </p:txBody>
      </p:sp>
      <p:sp>
        <p:nvSpPr>
          <p:cNvPr id="1039" name="Rectangle 1038">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コンテンツ プレースホルダー 2">
            <a:extLst>
              <a:ext uri="{FF2B5EF4-FFF2-40B4-BE49-F238E27FC236}">
                <a16:creationId xmlns:a16="http://schemas.microsoft.com/office/drawing/2014/main" id="{ACDA80E1-282F-3B82-9DB3-6743DB904403}"/>
              </a:ext>
            </a:extLst>
          </p:cNvPr>
          <p:cNvSpPr>
            <a:spLocks noGrp="1"/>
          </p:cNvSpPr>
          <p:nvPr>
            <p:ph idx="1"/>
          </p:nvPr>
        </p:nvSpPr>
        <p:spPr>
          <a:xfrm>
            <a:off x="1100736" y="2508105"/>
            <a:ext cx="4709345" cy="3632493"/>
          </a:xfrm>
        </p:spPr>
        <p:txBody>
          <a:bodyPr anchor="ctr">
            <a:normAutofit/>
          </a:bodyPr>
          <a:lstStyle/>
          <a:p>
            <a:pPr marL="133350"/>
            <a:r>
              <a:rPr lang="ja-JP" altLang="en-US" sz="2000" kern="100">
                <a:latin typeface="Century" panose="02040604050505020304" pitchFamily="18" charset="0"/>
                <a:ea typeface="UD デジタル 教科書体 NK-R" panose="02020400000000000000" pitchFamily="18" charset="-128"/>
                <a:cs typeface="Times New Roman" panose="02020603050405020304" pitchFamily="18" charset="0"/>
              </a:rPr>
              <a:t>すば</a:t>
            </a:r>
            <a:r>
              <a:rPr lang="ja-JP" altLang="ja-JP" sz="2000" kern="100">
                <a:effectLst/>
                <a:latin typeface="Century" panose="02040604050505020304" pitchFamily="18" charset="0"/>
                <a:ea typeface="UD デジタル 教科書体 NK-R" panose="02020400000000000000" pitchFamily="18" charset="-128"/>
                <a:cs typeface="Times New Roman" panose="02020603050405020304" pitchFamily="18" charset="0"/>
              </a:rPr>
              <a:t>らしい演奏会は</a:t>
            </a:r>
            <a:r>
              <a:rPr lang="ja-JP" altLang="en-US" sz="2000" kern="100">
                <a:effectLst/>
                <a:latin typeface="Century" panose="02040604050505020304" pitchFamily="18" charset="0"/>
                <a:ea typeface="UD デジタル 教科書体 NK-R" panose="02020400000000000000" pitchFamily="18" charset="-128"/>
                <a:cs typeface="Times New Roman" panose="02020603050405020304" pitchFamily="18" charset="0"/>
              </a:rPr>
              <a:t>えんそうする、こどもたち</a:t>
            </a:r>
            <a:r>
              <a:rPr lang="ja-JP" altLang="ja-JP" sz="2000" kern="100">
                <a:effectLst/>
                <a:latin typeface="Century" panose="02040604050505020304" pitchFamily="18" charset="0"/>
                <a:ea typeface="UD デジタル 教科書体 NK-R" panose="02020400000000000000" pitchFamily="18" charset="-128"/>
                <a:cs typeface="Times New Roman" panose="02020603050405020304" pitchFamily="18" charset="0"/>
              </a:rPr>
              <a:t>だけでなく</a:t>
            </a:r>
            <a:endParaRPr lang="en-US" altLang="ja-JP" sz="2000" kern="100">
              <a:effectLst/>
              <a:latin typeface="Century" panose="02040604050505020304" pitchFamily="18" charset="0"/>
              <a:ea typeface="UD デジタル 教科書体 NK-R" panose="02020400000000000000" pitchFamily="18" charset="-128"/>
              <a:cs typeface="Times New Roman" panose="02020603050405020304" pitchFamily="18" charset="0"/>
            </a:endParaRPr>
          </a:p>
          <a:p>
            <a:pPr marL="0" indent="0">
              <a:buNone/>
            </a:pPr>
            <a:r>
              <a:rPr lang="ja-JP" altLang="en-US" sz="2000" kern="100">
                <a:latin typeface="Century" panose="02040604050505020304" pitchFamily="18" charset="0"/>
                <a:ea typeface="UD デジタル 教科書体 NK-R" panose="02020400000000000000" pitchFamily="18" charset="-128"/>
                <a:cs typeface="Times New Roman" panose="02020603050405020304" pitchFamily="18" charset="0"/>
              </a:rPr>
              <a:t>きいている子どもも・</a:t>
            </a:r>
            <a:r>
              <a:rPr lang="ja-JP" altLang="ja-JP" sz="2000" kern="100">
                <a:effectLst/>
                <a:latin typeface="Century" panose="02040604050505020304" pitchFamily="18" charset="0"/>
                <a:ea typeface="UD デジタル 教科書体 NK-R" panose="02020400000000000000" pitchFamily="18" charset="-128"/>
                <a:cs typeface="Times New Roman" panose="02020603050405020304" pitchFamily="18" charset="0"/>
              </a:rPr>
              <a:t>お客様も一緒に作るものです。</a:t>
            </a:r>
            <a:endParaRPr lang="en-US" altLang="ja-JP" sz="2000" kern="100">
              <a:effectLst/>
              <a:latin typeface="Century" panose="02040604050505020304" pitchFamily="18" charset="0"/>
              <a:ea typeface="UD デジタル 教科書体 NK-R" panose="02020400000000000000" pitchFamily="18" charset="-128"/>
              <a:cs typeface="Times New Roman" panose="02020603050405020304" pitchFamily="18" charset="0"/>
            </a:endParaRPr>
          </a:p>
          <a:p>
            <a:pPr marL="0" indent="0">
              <a:buNone/>
            </a:pPr>
            <a:r>
              <a:rPr lang="ja-JP" altLang="ja-JP" sz="2000" kern="100">
                <a:effectLst/>
                <a:latin typeface="Century" panose="02040604050505020304" pitchFamily="18" charset="0"/>
                <a:ea typeface="UD デジタル 教科書体 NK-R" panose="02020400000000000000" pitchFamily="18" charset="-128"/>
                <a:cs typeface="Times New Roman" panose="02020603050405020304" pitchFamily="18" charset="0"/>
              </a:rPr>
              <a:t>その場所でしか味わえない感動を</a:t>
            </a:r>
            <a:r>
              <a:rPr lang="ja-JP" altLang="en-US" sz="2000" kern="100">
                <a:effectLst/>
                <a:latin typeface="Century" panose="02040604050505020304" pitchFamily="18" charset="0"/>
                <a:ea typeface="UD デジタル 教科書体 NK-R" panose="02020400000000000000" pitchFamily="18" charset="-128"/>
                <a:cs typeface="Times New Roman" panose="02020603050405020304" pitchFamily="18" charset="0"/>
              </a:rPr>
              <a:t>みなさんと</a:t>
            </a:r>
            <a:r>
              <a:rPr lang="ja-JP" altLang="ja-JP" sz="2000" kern="100">
                <a:effectLst/>
                <a:latin typeface="Century" panose="02040604050505020304" pitchFamily="18" charset="0"/>
                <a:ea typeface="UD デジタル 教科書体 NK-R" panose="02020400000000000000" pitchFamily="18" charset="-128"/>
                <a:cs typeface="Times New Roman" panose="02020603050405020304" pitchFamily="18" charset="0"/>
              </a:rPr>
              <a:t>と一緒に共有するためにも、以上のことをご協力お願いいたします。</a:t>
            </a:r>
            <a:endParaRPr lang="ja-JP" alt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sz="2000"/>
          </a:p>
        </p:txBody>
      </p:sp>
      <p:pic>
        <p:nvPicPr>
          <p:cNvPr id="1026" name="Picture 2" descr="演奏　いらすとや に対する画像結果">
            <a:extLst>
              <a:ext uri="{FF2B5EF4-FFF2-40B4-BE49-F238E27FC236}">
                <a16:creationId xmlns:a16="http://schemas.microsoft.com/office/drawing/2014/main" id="{155D8F41-BB79-65D0-6AEA-48AC98889F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71" r="7286"/>
          <a:stretch/>
        </p:blipFill>
        <p:spPr bwMode="auto">
          <a:xfrm>
            <a:off x="6538366" y="1383738"/>
            <a:ext cx="4929098" cy="475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188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19D01F-EF2E-D3F5-E7DA-B2ADB7B633C3}"/>
              </a:ext>
            </a:extLst>
          </p:cNvPr>
          <p:cNvSpPr>
            <a:spLocks noGrp="1"/>
          </p:cNvSpPr>
          <p:nvPr>
            <p:ph type="title"/>
          </p:nvPr>
        </p:nvSpPr>
        <p:spPr>
          <a:xfrm>
            <a:off x="742950" y="681037"/>
            <a:ext cx="10515600" cy="1325563"/>
          </a:xfrm>
        </p:spPr>
        <p:txBody>
          <a:bodyPr>
            <a:normAutofit fontScale="90000"/>
          </a:bodyPr>
          <a:lstStyle/>
          <a:p>
            <a:r>
              <a:rPr lang="ja-JP" altLang="en-US" sz="3600" dirty="0">
                <a:latin typeface="UD デジタル 教科書体 NP-B" panose="02020700000000000000" pitchFamily="18" charset="-128"/>
                <a:ea typeface="UD デジタル 教科書体 NP-B" panose="02020700000000000000" pitchFamily="18" charset="-128"/>
              </a:rPr>
              <a:t>基本的に、演奏で使用する打楽器は、ステージのものをつかう。</a:t>
            </a:r>
            <a:br>
              <a:rPr lang="en-US" altLang="ja-JP" sz="3600" dirty="0">
                <a:latin typeface="UD デジタル 教科書体 NP-B" panose="02020700000000000000" pitchFamily="18" charset="-128"/>
                <a:ea typeface="UD デジタル 教科書体 NP-B" panose="02020700000000000000" pitchFamily="18" charset="-128"/>
              </a:rPr>
            </a:br>
            <a:r>
              <a:rPr lang="ja-JP" altLang="en-US" sz="3600" dirty="0">
                <a:latin typeface="UD デジタル 教科書体 NP-B" panose="02020700000000000000" pitchFamily="18" charset="-128"/>
                <a:ea typeface="UD デジタル 教科書体 NP-B" panose="02020700000000000000" pitchFamily="18" charset="-128"/>
              </a:rPr>
              <a:t>アコーディオンや吹奏楽の楽器は、自分で持っていく。</a:t>
            </a:r>
            <a:br>
              <a:rPr lang="en-US" altLang="ja-JP" dirty="0"/>
            </a:br>
            <a:endParaRPr kumimoji="1" lang="ja-JP" altLang="en-US" dirty="0"/>
          </a:p>
        </p:txBody>
      </p:sp>
      <p:sp>
        <p:nvSpPr>
          <p:cNvPr id="3" name="コンテンツ プレースホルダー 2">
            <a:extLst>
              <a:ext uri="{FF2B5EF4-FFF2-40B4-BE49-F238E27FC236}">
                <a16:creationId xmlns:a16="http://schemas.microsoft.com/office/drawing/2014/main" id="{D5C8192D-14BB-EB27-1705-79F9B4DCC9DF}"/>
              </a:ext>
            </a:extLst>
          </p:cNvPr>
          <p:cNvSpPr>
            <a:spLocks noGrp="1"/>
          </p:cNvSpPr>
          <p:nvPr>
            <p:ph idx="1"/>
          </p:nvPr>
        </p:nvSpPr>
        <p:spPr/>
        <p:txBody>
          <a:bodyPr/>
          <a:lstStyle/>
          <a:p>
            <a:endParaRPr kumimoji="1" lang="ja-JP" altLang="en-US" dirty="0"/>
          </a:p>
        </p:txBody>
      </p:sp>
      <p:pic>
        <p:nvPicPr>
          <p:cNvPr id="4" name="図 3">
            <a:extLst>
              <a:ext uri="{FF2B5EF4-FFF2-40B4-BE49-F238E27FC236}">
                <a16:creationId xmlns:a16="http://schemas.microsoft.com/office/drawing/2014/main" id="{A0AB1CC7-E8DC-6A44-7BE4-10C68A8E71C4}"/>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1641" t="34791" b="9931"/>
          <a:stretch/>
        </p:blipFill>
        <p:spPr>
          <a:xfrm>
            <a:off x="200025" y="2386013"/>
            <a:ext cx="11991975" cy="3790950"/>
          </a:xfrm>
          <a:prstGeom prst="rect">
            <a:avLst/>
          </a:prstGeom>
        </p:spPr>
      </p:pic>
    </p:spTree>
    <p:extLst>
      <p:ext uri="{BB962C8B-B14F-4D97-AF65-F5344CB8AC3E}">
        <p14:creationId xmlns:p14="http://schemas.microsoft.com/office/powerpoint/2010/main" val="529583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27">
            <a:extLst>
              <a:ext uri="{FF2B5EF4-FFF2-40B4-BE49-F238E27FC236}">
                <a16:creationId xmlns:a16="http://schemas.microsoft.com/office/drawing/2014/main" id="{C83F9D7D-8B7D-49DF-AA94-0A9A8D6710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29">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8268" y="1327668"/>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6" name="Freeform: Shape 31">
            <a:extLst>
              <a:ext uri="{FF2B5EF4-FFF2-40B4-BE49-F238E27FC236}">
                <a16:creationId xmlns:a16="http://schemas.microsoft.com/office/drawing/2014/main" id="{49F1A7E4-819D-4D21-8E8B-32671A9F9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19"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タイトル 1">
            <a:extLst>
              <a:ext uri="{FF2B5EF4-FFF2-40B4-BE49-F238E27FC236}">
                <a16:creationId xmlns:a16="http://schemas.microsoft.com/office/drawing/2014/main" id="{DA090AB2-AB10-DADC-651D-64BAFE06DE34}"/>
              </a:ext>
            </a:extLst>
          </p:cNvPr>
          <p:cNvSpPr>
            <a:spLocks noGrp="1"/>
          </p:cNvSpPr>
          <p:nvPr>
            <p:ph type="title"/>
          </p:nvPr>
        </p:nvSpPr>
        <p:spPr>
          <a:xfrm>
            <a:off x="1116701" y="2452526"/>
            <a:ext cx="4248318" cy="1952947"/>
          </a:xfrm>
          <a:noFill/>
        </p:spPr>
        <p:txBody>
          <a:bodyPr vert="horz" lIns="91440" tIns="45720" rIns="91440" bIns="45720" rtlCol="0" anchor="ctr">
            <a:normAutofit/>
          </a:bodyPr>
          <a:lstStyle/>
          <a:p>
            <a:pPr algn="ctr"/>
            <a:r>
              <a:rPr kumimoji="1" lang="ja-JP" altLang="en-US" sz="3300" kern="1200" dirty="0">
                <a:solidFill>
                  <a:srgbClr val="080808"/>
                </a:solidFill>
                <a:latin typeface="UD デジタル 教科書体 NK-B" panose="02020700000000000000" pitchFamily="18" charset="-128"/>
                <a:ea typeface="UD デジタル 教科書体 NK-B" panose="02020700000000000000" pitchFamily="18" charset="-128"/>
              </a:rPr>
              <a:t>みなさんの　えんそうを</a:t>
            </a:r>
            <a:br>
              <a:rPr kumimoji="1" lang="en-US" altLang="ja-JP" sz="3300" kern="1200" dirty="0">
                <a:solidFill>
                  <a:srgbClr val="080808"/>
                </a:solidFill>
                <a:latin typeface="UD デジタル 教科書体 NK-B" panose="02020700000000000000" pitchFamily="18" charset="-128"/>
                <a:ea typeface="UD デジタル 教科書体 NK-B" panose="02020700000000000000" pitchFamily="18" charset="-128"/>
              </a:rPr>
            </a:br>
            <a:r>
              <a:rPr kumimoji="1" lang="ja-JP" altLang="en-US" sz="3300" kern="1200" dirty="0">
                <a:solidFill>
                  <a:srgbClr val="080808"/>
                </a:solidFill>
                <a:latin typeface="UD デジタル 教科書体 NK-B" panose="02020700000000000000" pitchFamily="18" charset="-128"/>
                <a:ea typeface="UD デジタル 教科書体 NK-B" panose="02020700000000000000" pitchFamily="18" charset="-128"/>
              </a:rPr>
              <a:t>たのしみにしています</a:t>
            </a:r>
          </a:p>
        </p:txBody>
      </p:sp>
      <p:sp>
        <p:nvSpPr>
          <p:cNvPr id="47" name="Freeform: Shape 33">
            <a:extLst>
              <a:ext uri="{FF2B5EF4-FFF2-40B4-BE49-F238E27FC236}">
                <a16:creationId xmlns:a16="http://schemas.microsoft.com/office/drawing/2014/main" id="{6D6E3EFD-925A-40CD-8E14-FDD4E6DDC6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1661" y="-1"/>
            <a:ext cx="7170340" cy="5062213"/>
          </a:xfrm>
          <a:custGeom>
            <a:avLst/>
            <a:gdLst>
              <a:gd name="connsiteX0" fmla="*/ 7170340 w 7170340"/>
              <a:gd name="connsiteY0" fmla="*/ 0 h 5062213"/>
              <a:gd name="connsiteX1" fmla="*/ 7170340 w 7170340"/>
              <a:gd name="connsiteY1" fmla="*/ 2954084 h 5062213"/>
              <a:gd name="connsiteX2" fmla="*/ 5062211 w 7170340"/>
              <a:gd name="connsiteY2" fmla="*/ 5062213 h 5062213"/>
              <a:gd name="connsiteX3" fmla="*/ 0 w 7170340"/>
              <a:gd name="connsiteY3" fmla="*/ 2 h 5062213"/>
            </a:gdLst>
            <a:ahLst/>
            <a:cxnLst>
              <a:cxn ang="0">
                <a:pos x="connsiteX0" y="connsiteY0"/>
              </a:cxn>
              <a:cxn ang="0">
                <a:pos x="connsiteX1" y="connsiteY1"/>
              </a:cxn>
              <a:cxn ang="0">
                <a:pos x="connsiteX2" y="connsiteY2"/>
              </a:cxn>
              <a:cxn ang="0">
                <a:pos x="connsiteX3" y="connsiteY3"/>
              </a:cxn>
            </a:cxnLst>
            <a:rect l="l" t="t" r="r" b="b"/>
            <a:pathLst>
              <a:path w="7170340" h="5062213">
                <a:moveTo>
                  <a:pt x="7170340" y="0"/>
                </a:moveTo>
                <a:lnTo>
                  <a:pt x="7170340" y="2954084"/>
                </a:lnTo>
                <a:lnTo>
                  <a:pt x="5062211" y="5062213"/>
                </a:lnTo>
                <a:lnTo>
                  <a:pt x="0" y="2"/>
                </a:lnTo>
                <a:close/>
              </a:path>
            </a:pathLst>
          </a:cu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コンテンツ プレースホルダー 3">
            <a:extLst>
              <a:ext uri="{FF2B5EF4-FFF2-40B4-BE49-F238E27FC236}">
                <a16:creationId xmlns:a16="http://schemas.microsoft.com/office/drawing/2014/main" id="{550DE46D-728C-B374-9E81-820549D382F2}"/>
              </a:ext>
            </a:extLst>
          </p:cNvPr>
          <p:cNvPicPr>
            <a:picLocks noChangeAspect="1"/>
          </p:cNvPicPr>
          <p:nvPr/>
        </p:nvPicPr>
        <p:blipFill rotWithShape="1">
          <a:blip r:embed="rId2"/>
          <a:srcRect r="7298"/>
          <a:stretch/>
        </p:blipFill>
        <p:spPr>
          <a:xfrm>
            <a:off x="8175598" y="319314"/>
            <a:ext cx="3501927" cy="2525486"/>
          </a:xfrm>
          <a:prstGeom prst="rect">
            <a:avLst/>
          </a:prstGeom>
        </p:spPr>
      </p:pic>
      <p:sp>
        <p:nvSpPr>
          <p:cNvPr id="48" name="Rectangle 35">
            <a:extLst>
              <a:ext uri="{FF2B5EF4-FFF2-40B4-BE49-F238E27FC236}">
                <a16:creationId xmlns:a16="http://schemas.microsoft.com/office/drawing/2014/main" id="{3A91C067-F707-44D1-A9C2-9913E6ADC6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09280" y="4010957"/>
            <a:ext cx="870888" cy="87088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37">
            <a:extLst>
              <a:ext uri="{FF2B5EF4-FFF2-40B4-BE49-F238E27FC236}">
                <a16:creationId xmlns:a16="http://schemas.microsoft.com/office/drawing/2014/main" id="{DC580C66-5435-4F00-873E-679D3D504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801243" y="5848285"/>
            <a:ext cx="714978" cy="71497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39">
            <a:extLst>
              <a:ext uri="{FF2B5EF4-FFF2-40B4-BE49-F238E27FC236}">
                <a16:creationId xmlns:a16="http://schemas.microsoft.com/office/drawing/2014/main" id="{B4AFD177-1A38-4FAE-87D4-840AE22C86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2383" y="5474491"/>
            <a:ext cx="2767017" cy="138350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52329D9A-3D48-4B69-939D-2A480F14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574659" y="5394406"/>
            <a:ext cx="856138" cy="85613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D5CC4CB-7B78-480A-A0AE-A8A35C08E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496085" y="5398229"/>
            <a:ext cx="381459" cy="38145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6754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6DD23A-95CB-CFE7-A294-898DA62F1452}"/>
              </a:ext>
            </a:extLst>
          </p:cNvPr>
          <p:cNvSpPr>
            <a:spLocks noGrp="1"/>
          </p:cNvSpPr>
          <p:nvPr>
            <p:ph type="title"/>
          </p:nvPr>
        </p:nvSpPr>
        <p:spPr/>
        <p:txBody>
          <a:bodyPr/>
          <a:lstStyle/>
          <a:p>
            <a:r>
              <a:rPr kumimoji="1" lang="ja-JP" altLang="en-US" dirty="0"/>
              <a:t>タイムスケジュールについて</a:t>
            </a:r>
          </a:p>
        </p:txBody>
      </p:sp>
      <p:sp>
        <p:nvSpPr>
          <p:cNvPr id="3" name="コンテンツ プレースホルダー 2">
            <a:extLst>
              <a:ext uri="{FF2B5EF4-FFF2-40B4-BE49-F238E27FC236}">
                <a16:creationId xmlns:a16="http://schemas.microsoft.com/office/drawing/2014/main" id="{B2D8EDEA-E6A1-8305-AF31-7ADC84849203}"/>
              </a:ext>
            </a:extLst>
          </p:cNvPr>
          <p:cNvSpPr>
            <a:spLocks noGrp="1"/>
          </p:cNvSpPr>
          <p:nvPr>
            <p:ph idx="1"/>
          </p:nvPr>
        </p:nvSpPr>
        <p:spPr/>
        <p:txBody>
          <a:bodyPr/>
          <a:lstStyle/>
          <a:p>
            <a:r>
              <a:rPr kumimoji="1" lang="ja-JP" altLang="en-US" dirty="0"/>
              <a:t>基本的に</a:t>
            </a:r>
            <a:r>
              <a:rPr kumimoji="1" lang="en-US" altLang="ja-JP" dirty="0"/>
              <a:t>3</a:t>
            </a:r>
            <a:r>
              <a:rPr kumimoji="1" lang="ja-JP" altLang="en-US" dirty="0"/>
              <a:t>つ前のえんそうが終わったら、ステージにいどうしましょう。</a:t>
            </a:r>
            <a:endParaRPr kumimoji="1" lang="en-US" altLang="ja-JP" dirty="0"/>
          </a:p>
          <a:p>
            <a:pPr marL="0" indent="0">
              <a:buNone/>
            </a:pPr>
            <a:r>
              <a:rPr kumimoji="1" lang="ja-JP" altLang="en-US" dirty="0"/>
              <a:t>（お客さんが少なくならないように、担当の先生とトイレの時間などそうだんしながら、いどうしましょう）</a:t>
            </a:r>
            <a:endParaRPr kumimoji="1" lang="en-US" altLang="ja-JP" dirty="0"/>
          </a:p>
          <a:p>
            <a:pPr marL="0" indent="0">
              <a:buNone/>
            </a:pPr>
            <a:r>
              <a:rPr lang="ja-JP" altLang="en-US" dirty="0"/>
              <a:t>・吹奏楽の団体は、チューニング室の時間が決まっています。</a:t>
            </a:r>
            <a:endParaRPr lang="en-US" altLang="ja-JP" dirty="0"/>
          </a:p>
          <a:p>
            <a:pPr marL="0" indent="0">
              <a:buNone/>
            </a:pPr>
            <a:r>
              <a:rPr kumimoji="1" lang="ja-JP" altLang="en-US" dirty="0"/>
              <a:t>　担当の先生の指示にしたがって、いどうしましょう。</a:t>
            </a:r>
            <a:endParaRPr kumimoji="1" lang="en-US" altLang="ja-JP" dirty="0"/>
          </a:p>
          <a:p>
            <a:pPr marL="0" indent="0">
              <a:buNone/>
            </a:pPr>
            <a:endParaRPr kumimoji="1" lang="ja-JP" altLang="en-US" dirty="0"/>
          </a:p>
        </p:txBody>
      </p:sp>
      <p:pic>
        <p:nvPicPr>
          <p:cNvPr id="4" name="図 3">
            <a:extLst>
              <a:ext uri="{FF2B5EF4-FFF2-40B4-BE49-F238E27FC236}">
                <a16:creationId xmlns:a16="http://schemas.microsoft.com/office/drawing/2014/main" id="{34F042C0-A65A-7111-0F4B-77663D945F15}"/>
              </a:ext>
            </a:extLst>
          </p:cNvPr>
          <p:cNvPicPr>
            <a:picLocks noChangeAspect="1"/>
          </p:cNvPicPr>
          <p:nvPr/>
        </p:nvPicPr>
        <p:blipFill rotWithShape="1">
          <a:blip r:embed="rId2"/>
          <a:srcRect b="33873"/>
          <a:stretch/>
        </p:blipFill>
        <p:spPr>
          <a:xfrm>
            <a:off x="9087729" y="3959659"/>
            <a:ext cx="2447487" cy="2533216"/>
          </a:xfrm>
          <a:prstGeom prst="rect">
            <a:avLst/>
          </a:prstGeom>
        </p:spPr>
      </p:pic>
    </p:spTree>
    <p:extLst>
      <p:ext uri="{BB962C8B-B14F-4D97-AF65-F5344CB8AC3E}">
        <p14:creationId xmlns:p14="http://schemas.microsoft.com/office/powerpoint/2010/main" val="587063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3A8D2107-2241-CFC5-0BD4-ABA83D4F4B02}"/>
              </a:ext>
            </a:extLst>
          </p:cNvPr>
          <p:cNvSpPr>
            <a:spLocks noGrp="1"/>
          </p:cNvSpPr>
          <p:nvPr>
            <p:ph type="title"/>
          </p:nvPr>
        </p:nvSpPr>
        <p:spPr>
          <a:xfrm>
            <a:off x="572493" y="238539"/>
            <a:ext cx="11018520" cy="1434415"/>
          </a:xfrm>
        </p:spPr>
        <p:txBody>
          <a:bodyPr anchor="b">
            <a:normAutofit/>
          </a:bodyPr>
          <a:lstStyle/>
          <a:p>
            <a:r>
              <a:rPr kumimoji="1" lang="en-US" altLang="ja-JP" sz="5400"/>
              <a:t>1</a:t>
            </a:r>
            <a:r>
              <a:rPr kumimoji="1" lang="ja-JP" altLang="en-US" sz="5400"/>
              <a:t>日のながれ</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コンテンツ プレースホルダー 2">
            <a:extLst>
              <a:ext uri="{FF2B5EF4-FFF2-40B4-BE49-F238E27FC236}">
                <a16:creationId xmlns:a16="http://schemas.microsoft.com/office/drawing/2014/main" id="{D23200E6-8D63-431C-86E4-3C0C6FEB2558}"/>
              </a:ext>
            </a:extLst>
          </p:cNvPr>
          <p:cNvSpPr>
            <a:spLocks noGrp="1"/>
          </p:cNvSpPr>
          <p:nvPr>
            <p:ph idx="1"/>
          </p:nvPr>
        </p:nvSpPr>
        <p:spPr>
          <a:xfrm>
            <a:off x="572493" y="2071316"/>
            <a:ext cx="6713552" cy="4119172"/>
          </a:xfrm>
        </p:spPr>
        <p:txBody>
          <a:bodyPr anchor="t">
            <a:normAutofit/>
          </a:bodyPr>
          <a:lstStyle/>
          <a:p>
            <a:pPr marL="0" indent="0">
              <a:buNone/>
            </a:pPr>
            <a:r>
              <a:rPr kumimoji="1" lang="en-US" altLang="ja-JP" sz="1700" dirty="0"/>
              <a:t>1</a:t>
            </a:r>
            <a:r>
              <a:rPr kumimoji="1" lang="ja-JP" altLang="en-US" sz="1700" dirty="0"/>
              <a:t>　各学校集合</a:t>
            </a:r>
            <a:endParaRPr kumimoji="1" lang="en-US" altLang="ja-JP" sz="1700" dirty="0"/>
          </a:p>
          <a:p>
            <a:pPr marL="0" indent="0">
              <a:buNone/>
            </a:pPr>
            <a:r>
              <a:rPr lang="en-US" altLang="ja-JP" sz="1700" dirty="0"/>
              <a:t>2</a:t>
            </a:r>
            <a:r>
              <a:rPr lang="ja-JP" altLang="en-US" sz="1700" dirty="0"/>
              <a:t>　ホワイエに楽器を置く。（午前の部は、</a:t>
            </a:r>
            <a:r>
              <a:rPr lang="en-US" altLang="ja-JP" sz="1700" dirty="0"/>
              <a:t>8</a:t>
            </a:r>
            <a:r>
              <a:rPr lang="ja-JP" altLang="en-US" sz="1700" dirty="0"/>
              <a:t>時</a:t>
            </a:r>
            <a:r>
              <a:rPr lang="en-US" altLang="ja-JP" sz="1700" dirty="0"/>
              <a:t>40</a:t>
            </a:r>
            <a:r>
              <a:rPr lang="ja-JP" altLang="en-US" sz="1700" dirty="0"/>
              <a:t>分開場）</a:t>
            </a:r>
            <a:endParaRPr lang="en-US" altLang="ja-JP" sz="1700" dirty="0"/>
          </a:p>
          <a:p>
            <a:pPr marL="0" indent="0">
              <a:buNone/>
            </a:pPr>
            <a:r>
              <a:rPr kumimoji="1" lang="en-US" altLang="ja-JP" sz="1700" dirty="0"/>
              <a:t>3</a:t>
            </a:r>
            <a:r>
              <a:rPr kumimoji="1" lang="ja-JP" altLang="en-US" sz="1700" dirty="0"/>
              <a:t>　客席にいく。（荷物、ケースはもっていかない）</a:t>
            </a:r>
            <a:endParaRPr kumimoji="1" lang="en-US" altLang="ja-JP" sz="1700" dirty="0"/>
          </a:p>
          <a:p>
            <a:pPr marL="0" indent="0">
              <a:buNone/>
            </a:pPr>
            <a:r>
              <a:rPr lang="en-US" altLang="ja-JP" sz="1700" dirty="0"/>
              <a:t>4</a:t>
            </a:r>
            <a:r>
              <a:rPr lang="ja-JP" altLang="en-US" sz="1700" dirty="0"/>
              <a:t>　打楽器等の人だけ（試奏）←次のページ</a:t>
            </a:r>
            <a:endParaRPr lang="en-US" altLang="ja-JP" sz="1700" dirty="0"/>
          </a:p>
          <a:p>
            <a:pPr marL="0" indent="0">
              <a:buNone/>
            </a:pPr>
            <a:r>
              <a:rPr lang="en-US" altLang="ja-JP" sz="1700" dirty="0"/>
              <a:t>5</a:t>
            </a:r>
            <a:r>
              <a:rPr lang="ja-JP" altLang="en-US" sz="1700" dirty="0"/>
              <a:t>　トイレ・水のみなど（静かに）</a:t>
            </a:r>
            <a:endParaRPr lang="en-US" altLang="ja-JP" sz="1700" dirty="0"/>
          </a:p>
          <a:p>
            <a:pPr marL="0" indent="0">
              <a:buNone/>
            </a:pPr>
            <a:r>
              <a:rPr lang="en-US" altLang="ja-JP" sz="1700" dirty="0"/>
              <a:t>6</a:t>
            </a:r>
            <a:r>
              <a:rPr lang="ja-JP" altLang="en-US" sz="1700" dirty="0"/>
              <a:t>　客席に座る</a:t>
            </a:r>
            <a:endParaRPr lang="en-US" altLang="ja-JP" sz="1700" dirty="0"/>
          </a:p>
          <a:p>
            <a:pPr marL="0" indent="0">
              <a:buNone/>
            </a:pPr>
            <a:r>
              <a:rPr lang="en-US" altLang="ja-JP" sz="1700" dirty="0"/>
              <a:t>7</a:t>
            </a:r>
            <a:r>
              <a:rPr lang="ja-JP" altLang="en-US" sz="1700" dirty="0"/>
              <a:t>　開会式（会長の挨拶・演奏、鑑賞上の注意など）</a:t>
            </a:r>
            <a:endParaRPr lang="en-US" altLang="ja-JP" sz="1700" dirty="0"/>
          </a:p>
          <a:p>
            <a:pPr marL="0" indent="0">
              <a:buNone/>
            </a:pPr>
            <a:r>
              <a:rPr lang="en-US" altLang="ja-JP" sz="1700" dirty="0"/>
              <a:t>8</a:t>
            </a:r>
            <a:r>
              <a:rPr lang="ja-JP" altLang="en-US" sz="1700" dirty="0"/>
              <a:t>　</a:t>
            </a:r>
            <a:r>
              <a:rPr lang="en-US" altLang="ja-JP" sz="1700" dirty="0"/>
              <a:t>3</a:t>
            </a:r>
            <a:r>
              <a:rPr lang="ja-JP" altLang="en-US" sz="1700" dirty="0"/>
              <a:t>つ前の演奏が終わったら、移動</a:t>
            </a:r>
            <a:endParaRPr lang="en-US" altLang="ja-JP" sz="1700" dirty="0"/>
          </a:p>
          <a:p>
            <a:pPr marL="0" indent="0">
              <a:buNone/>
            </a:pPr>
            <a:r>
              <a:rPr lang="en-US" altLang="ja-JP" sz="1700" dirty="0"/>
              <a:t>9</a:t>
            </a:r>
            <a:r>
              <a:rPr lang="ja-JP" altLang="en-US" sz="1700" dirty="0"/>
              <a:t>　演奏</a:t>
            </a:r>
            <a:endParaRPr lang="en-US" altLang="ja-JP" sz="1700" dirty="0"/>
          </a:p>
          <a:p>
            <a:pPr marL="0" indent="0">
              <a:buNone/>
            </a:pPr>
            <a:r>
              <a:rPr lang="en-US" altLang="ja-JP" sz="1700" dirty="0"/>
              <a:t>10</a:t>
            </a:r>
            <a:r>
              <a:rPr lang="ja-JP" altLang="en-US" sz="1700" dirty="0"/>
              <a:t>　写真をさついえ</a:t>
            </a:r>
            <a:endParaRPr lang="en-US" altLang="ja-JP" sz="1700" dirty="0"/>
          </a:p>
          <a:p>
            <a:pPr marL="0" indent="0">
              <a:buNone/>
            </a:pPr>
            <a:r>
              <a:rPr lang="en-US" altLang="ja-JP" sz="1700" dirty="0"/>
              <a:t>11</a:t>
            </a:r>
            <a:r>
              <a:rPr lang="ja-JP" altLang="en-US" sz="1700" dirty="0"/>
              <a:t>　客席に戻って、お友達の演奏をきこう！</a:t>
            </a:r>
            <a:endParaRPr lang="en-US" altLang="ja-JP" sz="1700" dirty="0"/>
          </a:p>
        </p:txBody>
      </p:sp>
      <p:pic>
        <p:nvPicPr>
          <p:cNvPr id="4" name="図 3">
            <a:extLst>
              <a:ext uri="{FF2B5EF4-FFF2-40B4-BE49-F238E27FC236}">
                <a16:creationId xmlns:a16="http://schemas.microsoft.com/office/drawing/2014/main" id="{C2171FFF-CB3D-F228-D352-78699D11AB3B}"/>
              </a:ext>
            </a:extLst>
          </p:cNvPr>
          <p:cNvPicPr>
            <a:picLocks noChangeAspect="1"/>
          </p:cNvPicPr>
          <p:nvPr/>
        </p:nvPicPr>
        <p:blipFill rotWithShape="1">
          <a:blip r:embed="rId2"/>
          <a:srcRect t="7950" r="1" b="1"/>
          <a:stretch/>
        </p:blipFill>
        <p:spPr>
          <a:xfrm>
            <a:off x="7675658" y="2093976"/>
            <a:ext cx="3941064" cy="4096512"/>
          </a:xfrm>
          <a:prstGeom prst="rect">
            <a:avLst/>
          </a:prstGeom>
        </p:spPr>
      </p:pic>
    </p:spTree>
    <p:extLst>
      <p:ext uri="{BB962C8B-B14F-4D97-AF65-F5344CB8AC3E}">
        <p14:creationId xmlns:p14="http://schemas.microsoft.com/office/powerpoint/2010/main" val="2215092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647B8F-A84F-5459-5192-ADECD2A6BCD6}"/>
              </a:ext>
            </a:extLst>
          </p:cNvPr>
          <p:cNvSpPr>
            <a:spLocks noGrp="1"/>
          </p:cNvSpPr>
          <p:nvPr>
            <p:ph type="title"/>
          </p:nvPr>
        </p:nvSpPr>
        <p:spPr>
          <a:xfrm>
            <a:off x="838200" y="365126"/>
            <a:ext cx="10515600" cy="654050"/>
          </a:xfrm>
        </p:spPr>
        <p:txBody>
          <a:bodyPr anchor="t">
            <a:normAutofit/>
          </a:bodyPr>
          <a:lstStyle/>
          <a:p>
            <a:r>
              <a:rPr kumimoji="1" lang="ja-JP" altLang="en-US" sz="3600" dirty="0">
                <a:latin typeface="UD デジタル 教科書体 NP-B" panose="02020700000000000000" pitchFamily="18" charset="-128"/>
                <a:ea typeface="UD デジタル 教科書体 NP-B" panose="02020700000000000000" pitchFamily="18" charset="-128"/>
              </a:rPr>
              <a:t>入退場について</a:t>
            </a:r>
          </a:p>
        </p:txBody>
      </p:sp>
      <p:pic>
        <p:nvPicPr>
          <p:cNvPr id="5" name="コンテンツ プレースホルダー 4">
            <a:extLst>
              <a:ext uri="{FF2B5EF4-FFF2-40B4-BE49-F238E27FC236}">
                <a16:creationId xmlns:a16="http://schemas.microsoft.com/office/drawing/2014/main" id="{EC6607DA-28A1-E2E8-3438-E05774EB0736}"/>
              </a:ext>
            </a:extLst>
          </p:cNvPr>
          <p:cNvPicPr>
            <a:picLocks noGrp="1" noChangeAspect="1"/>
          </p:cNvPicPr>
          <p:nvPr>
            <p:ph idx="1"/>
          </p:nvPr>
        </p:nvPicPr>
        <p:blipFill rotWithShape="1">
          <a:blip r:embed="rId2"/>
          <a:srcRect l="14921" t="25575" r="17025" b="18930"/>
          <a:stretch/>
        </p:blipFill>
        <p:spPr>
          <a:xfrm>
            <a:off x="620718" y="872046"/>
            <a:ext cx="10733082" cy="4252404"/>
          </a:xfrm>
        </p:spPr>
      </p:pic>
      <p:pic>
        <p:nvPicPr>
          <p:cNvPr id="6" name="図 5">
            <a:extLst>
              <a:ext uri="{FF2B5EF4-FFF2-40B4-BE49-F238E27FC236}">
                <a16:creationId xmlns:a16="http://schemas.microsoft.com/office/drawing/2014/main" id="{AF312149-56E0-2FA5-5D34-9068C049E3BD}"/>
              </a:ext>
            </a:extLst>
          </p:cNvPr>
          <p:cNvPicPr>
            <a:picLocks noChangeAspect="1"/>
          </p:cNvPicPr>
          <p:nvPr/>
        </p:nvPicPr>
        <p:blipFill>
          <a:blip r:embed="rId3"/>
          <a:stretch>
            <a:fillRect/>
          </a:stretch>
        </p:blipFill>
        <p:spPr>
          <a:xfrm>
            <a:off x="620718" y="5124450"/>
            <a:ext cx="3338723" cy="1647038"/>
          </a:xfrm>
          <a:prstGeom prst="rect">
            <a:avLst/>
          </a:prstGeom>
        </p:spPr>
      </p:pic>
      <p:sp>
        <p:nvSpPr>
          <p:cNvPr id="3" name="正方形/長方形 2">
            <a:extLst>
              <a:ext uri="{FF2B5EF4-FFF2-40B4-BE49-F238E27FC236}">
                <a16:creationId xmlns:a16="http://schemas.microsoft.com/office/drawing/2014/main" id="{CCCAB92E-5459-3876-E294-2B9B8AC62DE2}"/>
              </a:ext>
            </a:extLst>
          </p:cNvPr>
          <p:cNvSpPr/>
          <p:nvPr/>
        </p:nvSpPr>
        <p:spPr>
          <a:xfrm>
            <a:off x="2630658" y="3868615"/>
            <a:ext cx="7568419" cy="1255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EDE4CC8B-E90F-B0A5-8FAF-6324AEB75A8E}"/>
              </a:ext>
            </a:extLst>
          </p:cNvPr>
          <p:cNvSpPr/>
          <p:nvPr/>
        </p:nvSpPr>
        <p:spPr>
          <a:xfrm>
            <a:off x="5658678" y="3429000"/>
            <a:ext cx="437322" cy="414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FF2F1CDA-4112-4DBB-E4FB-A9ECD3486224}"/>
              </a:ext>
            </a:extLst>
          </p:cNvPr>
          <p:cNvSpPr txBox="1"/>
          <p:nvPr/>
        </p:nvSpPr>
        <p:spPr>
          <a:xfrm>
            <a:off x="8232561" y="649844"/>
            <a:ext cx="1966516" cy="369332"/>
          </a:xfrm>
          <a:prstGeom prst="rect">
            <a:avLst/>
          </a:prstGeom>
          <a:noFill/>
        </p:spPr>
        <p:txBody>
          <a:bodyPr wrap="square" rtlCol="0">
            <a:spAutoFit/>
          </a:bodyPr>
          <a:lstStyle/>
          <a:p>
            <a:r>
              <a:rPr kumimoji="1" lang="ja-JP" altLang="en-US" dirty="0"/>
              <a:t>３階（第一練習室）</a:t>
            </a:r>
          </a:p>
        </p:txBody>
      </p:sp>
    </p:spTree>
    <p:extLst>
      <p:ext uri="{BB962C8B-B14F-4D97-AF65-F5344CB8AC3E}">
        <p14:creationId xmlns:p14="http://schemas.microsoft.com/office/powerpoint/2010/main" val="1865725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32EECC4-D8CC-44EE-AF29-7656D1E0A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5A52CDDA-CD4F-435A-B89F-1754AE6F8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473"/>
            <a:ext cx="9144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3F92155C-6F36-45A9-B413-04F7CBA31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640" y="685799"/>
            <a:ext cx="7818718" cy="5486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51414D8D-3339-B417-E400-DFFD7A30AEEA}"/>
              </a:ext>
            </a:extLst>
          </p:cNvPr>
          <p:cNvSpPr>
            <a:spLocks noGrp="1"/>
          </p:cNvSpPr>
          <p:nvPr>
            <p:ph type="title"/>
          </p:nvPr>
        </p:nvSpPr>
        <p:spPr>
          <a:xfrm>
            <a:off x="1281846" y="845895"/>
            <a:ext cx="6580306" cy="601556"/>
          </a:xfrm>
        </p:spPr>
        <p:txBody>
          <a:bodyPr anchor="b">
            <a:normAutofit/>
          </a:bodyPr>
          <a:lstStyle/>
          <a:p>
            <a:pPr algn="ctr"/>
            <a:r>
              <a:rPr kumimoji="1" lang="ja-JP" altLang="en-US" sz="3200">
                <a:solidFill>
                  <a:schemeClr val="tx1">
                    <a:lumMod val="65000"/>
                    <a:lumOff val="35000"/>
                  </a:schemeClr>
                </a:solidFill>
              </a:rPr>
              <a:t>座席について</a:t>
            </a:r>
          </a:p>
        </p:txBody>
      </p:sp>
      <p:pic>
        <p:nvPicPr>
          <p:cNvPr id="6" name="図 5">
            <a:extLst>
              <a:ext uri="{FF2B5EF4-FFF2-40B4-BE49-F238E27FC236}">
                <a16:creationId xmlns:a16="http://schemas.microsoft.com/office/drawing/2014/main" id="{D4E293BA-8345-2193-C4F5-EF69D300FB53}"/>
              </a:ext>
            </a:extLst>
          </p:cNvPr>
          <p:cNvPicPr>
            <a:picLocks noChangeAspect="1"/>
          </p:cNvPicPr>
          <p:nvPr/>
        </p:nvPicPr>
        <p:blipFill rotWithShape="1">
          <a:blip r:embed="rId2"/>
          <a:srcRect l="6304" r="5305" b="-3"/>
          <a:stretch/>
        </p:blipFill>
        <p:spPr>
          <a:xfrm>
            <a:off x="9143999" y="-7472"/>
            <a:ext cx="3048001" cy="2308290"/>
          </a:xfrm>
          <a:prstGeom prst="rect">
            <a:avLst/>
          </a:prstGeom>
        </p:spPr>
      </p:pic>
      <p:sp>
        <p:nvSpPr>
          <p:cNvPr id="4" name="コンテンツ プレースホルダー 3">
            <a:extLst>
              <a:ext uri="{FF2B5EF4-FFF2-40B4-BE49-F238E27FC236}">
                <a16:creationId xmlns:a16="http://schemas.microsoft.com/office/drawing/2014/main" id="{AD0F174A-E33C-6888-0B6C-A238019931DB}"/>
              </a:ext>
            </a:extLst>
          </p:cNvPr>
          <p:cNvSpPr>
            <a:spLocks noGrp="1"/>
          </p:cNvSpPr>
          <p:nvPr>
            <p:ph idx="1"/>
          </p:nvPr>
        </p:nvSpPr>
        <p:spPr>
          <a:xfrm>
            <a:off x="1281846" y="2520280"/>
            <a:ext cx="6580307" cy="3018075"/>
          </a:xfrm>
        </p:spPr>
        <p:txBody>
          <a:bodyPr anchor="t">
            <a:normAutofit/>
          </a:bodyPr>
          <a:lstStyle/>
          <a:p>
            <a:endParaRPr lang="ja-JP" altLang="en-US" sz="2000">
              <a:solidFill>
                <a:schemeClr val="tx1">
                  <a:lumMod val="65000"/>
                  <a:lumOff val="35000"/>
                </a:schemeClr>
              </a:solidFill>
            </a:endParaRPr>
          </a:p>
        </p:txBody>
      </p:sp>
      <p:pic>
        <p:nvPicPr>
          <p:cNvPr id="1026" name="Picture 2" descr="熊本県立劇場 に対する画像結果">
            <a:extLst>
              <a:ext uri="{FF2B5EF4-FFF2-40B4-BE49-F238E27FC236}">
                <a16:creationId xmlns:a16="http://schemas.microsoft.com/office/drawing/2014/main" id="{6CC54DC5-C960-A088-D48F-51DAB55E39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29" r="2" b="2"/>
          <a:stretch/>
        </p:blipFill>
        <p:spPr bwMode="auto">
          <a:xfrm>
            <a:off x="9143999" y="2300819"/>
            <a:ext cx="3048001" cy="2248890"/>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a:extLst>
              <a:ext uri="{FF2B5EF4-FFF2-40B4-BE49-F238E27FC236}">
                <a16:creationId xmlns:a16="http://schemas.microsoft.com/office/drawing/2014/main" id="{3CE8A274-EB77-1F22-97BF-5E8547C1F42D}"/>
              </a:ext>
            </a:extLst>
          </p:cNvPr>
          <p:cNvPicPr>
            <a:picLocks noChangeAspect="1"/>
          </p:cNvPicPr>
          <p:nvPr/>
        </p:nvPicPr>
        <p:blipFill rotWithShape="1">
          <a:blip r:embed="rId4"/>
          <a:srcRect t="1391" b="6236"/>
          <a:stretch/>
        </p:blipFill>
        <p:spPr>
          <a:xfrm>
            <a:off x="1281845" y="1454923"/>
            <a:ext cx="7088432" cy="5184869"/>
          </a:xfrm>
          <a:prstGeom prst="rect">
            <a:avLst/>
          </a:prstGeom>
        </p:spPr>
      </p:pic>
    </p:spTree>
    <p:extLst>
      <p:ext uri="{BB962C8B-B14F-4D97-AF65-F5344CB8AC3E}">
        <p14:creationId xmlns:p14="http://schemas.microsoft.com/office/powerpoint/2010/main" val="1282368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48A1CF-FAEB-C008-9E0B-6BABF65B916C}"/>
              </a:ext>
            </a:extLst>
          </p:cNvPr>
          <p:cNvSpPr>
            <a:spLocks noGrp="1"/>
          </p:cNvSpPr>
          <p:nvPr>
            <p:ph type="title"/>
          </p:nvPr>
        </p:nvSpPr>
        <p:spPr>
          <a:xfrm>
            <a:off x="838200" y="365126"/>
            <a:ext cx="10515600" cy="933588"/>
          </a:xfrm>
        </p:spPr>
        <p:txBody>
          <a:bodyPr/>
          <a:lstStyle/>
          <a:p>
            <a:r>
              <a:rPr kumimoji="1" lang="ja-JP" altLang="en-US" dirty="0"/>
              <a:t>試奏について</a:t>
            </a:r>
          </a:p>
        </p:txBody>
      </p:sp>
      <p:sp>
        <p:nvSpPr>
          <p:cNvPr id="3" name="コンテンツ プレースホルダー 2">
            <a:extLst>
              <a:ext uri="{FF2B5EF4-FFF2-40B4-BE49-F238E27FC236}">
                <a16:creationId xmlns:a16="http://schemas.microsoft.com/office/drawing/2014/main" id="{13A0D46C-C088-551D-399E-92582946EBC1}"/>
              </a:ext>
            </a:extLst>
          </p:cNvPr>
          <p:cNvSpPr>
            <a:spLocks noGrp="1"/>
          </p:cNvSpPr>
          <p:nvPr>
            <p:ph idx="1"/>
          </p:nvPr>
        </p:nvSpPr>
        <p:spPr>
          <a:xfrm>
            <a:off x="838200" y="1113182"/>
            <a:ext cx="10515600" cy="5744817"/>
          </a:xfrm>
        </p:spPr>
        <p:txBody>
          <a:bodyPr>
            <a:normAutofit/>
          </a:bodyPr>
          <a:lstStyle/>
          <a:p>
            <a:r>
              <a:rPr kumimoji="1" lang="ja-JP" altLang="en-US" dirty="0"/>
              <a:t>打楽器やバスマスターなどは、ステージに固定した楽器を借りて演奏します。</a:t>
            </a:r>
            <a:endParaRPr kumimoji="1" lang="en-US" altLang="ja-JP" dirty="0"/>
          </a:p>
          <a:p>
            <a:r>
              <a:rPr lang="ja-JP" altLang="en-US" dirty="0"/>
              <a:t>打楽器の人は、自分のマレットをもって、鉄琴や木琴をならしてみてもいいです。</a:t>
            </a:r>
            <a:endParaRPr lang="en-US" altLang="ja-JP" dirty="0"/>
          </a:p>
          <a:p>
            <a:endParaRPr kumimoji="1" lang="ja-JP" altLang="en-US" dirty="0"/>
          </a:p>
        </p:txBody>
      </p:sp>
      <p:pic>
        <p:nvPicPr>
          <p:cNvPr id="4" name="図 3">
            <a:extLst>
              <a:ext uri="{FF2B5EF4-FFF2-40B4-BE49-F238E27FC236}">
                <a16:creationId xmlns:a16="http://schemas.microsoft.com/office/drawing/2014/main" id="{64C18D61-6D0D-2AAF-B72C-F8FE8F477C06}"/>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1641" t="34791" b="9931"/>
          <a:stretch/>
        </p:blipFill>
        <p:spPr>
          <a:xfrm>
            <a:off x="200025" y="3193365"/>
            <a:ext cx="11991975" cy="2983597"/>
          </a:xfrm>
          <a:prstGeom prst="rect">
            <a:avLst/>
          </a:prstGeom>
        </p:spPr>
      </p:pic>
    </p:spTree>
    <p:extLst>
      <p:ext uri="{BB962C8B-B14F-4D97-AF65-F5344CB8AC3E}">
        <p14:creationId xmlns:p14="http://schemas.microsoft.com/office/powerpoint/2010/main" val="1438234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F96368-DA9A-36F0-E7B8-92EA1F7565AD}"/>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5D93E5BE-0561-DB53-B7AA-3B67DF1D0551}"/>
              </a:ext>
            </a:extLst>
          </p:cNvPr>
          <p:cNvSpPr>
            <a:spLocks noGrp="1"/>
          </p:cNvSpPr>
          <p:nvPr>
            <p:ph idx="1"/>
          </p:nvPr>
        </p:nvSpPr>
        <p:spPr>
          <a:xfrm>
            <a:off x="838200" y="821635"/>
            <a:ext cx="10515600" cy="5355328"/>
          </a:xfrm>
        </p:spPr>
        <p:txBody>
          <a:bodyPr>
            <a:normAutofit fontScale="92500" lnSpcReduction="20000"/>
          </a:bodyPr>
          <a:lstStyle/>
          <a:p>
            <a:endParaRPr lang="en-US" altLang="ja-JP" dirty="0"/>
          </a:p>
          <a:p>
            <a:r>
              <a:rPr kumimoji="1" lang="ja-JP" altLang="en-US" dirty="0">
                <a:highlight>
                  <a:srgbClr val="FFFF00"/>
                </a:highlight>
              </a:rPr>
              <a:t>試奏は、練習時間ではありません。</a:t>
            </a:r>
            <a:endParaRPr kumimoji="1" lang="en-US" altLang="ja-JP" dirty="0">
              <a:highlight>
                <a:srgbClr val="FFFF00"/>
              </a:highlight>
            </a:endParaRPr>
          </a:p>
          <a:p>
            <a:endParaRPr lang="en-US" altLang="ja-JP" dirty="0">
              <a:highlight>
                <a:srgbClr val="FFFF00"/>
              </a:highlight>
            </a:endParaRPr>
          </a:p>
          <a:p>
            <a:pPr marL="0" indent="0">
              <a:buNone/>
            </a:pPr>
            <a:r>
              <a:rPr lang="ja-JP" altLang="en-US" dirty="0">
                <a:highlight>
                  <a:srgbClr val="FFFF00"/>
                </a:highlight>
              </a:rPr>
              <a:t>①</a:t>
            </a:r>
            <a:r>
              <a:rPr kumimoji="1" lang="ja-JP" altLang="en-US" dirty="0">
                <a:highlight>
                  <a:srgbClr val="FFFF00"/>
                </a:highlight>
              </a:rPr>
              <a:t>午前９時　午後</a:t>
            </a:r>
            <a:r>
              <a:rPr kumimoji="1" lang="en-US" altLang="ja-JP" dirty="0">
                <a:highlight>
                  <a:srgbClr val="FFFF00"/>
                </a:highlight>
              </a:rPr>
              <a:t>12</a:t>
            </a:r>
            <a:r>
              <a:rPr lang="ja-JP" altLang="en-US" dirty="0">
                <a:highlight>
                  <a:srgbClr val="FFFF00"/>
                </a:highlight>
              </a:rPr>
              <a:t>時</a:t>
            </a:r>
            <a:r>
              <a:rPr lang="en-US" altLang="ja-JP" dirty="0">
                <a:highlight>
                  <a:srgbClr val="FFFF00"/>
                </a:highlight>
              </a:rPr>
              <a:t>50</a:t>
            </a:r>
            <a:r>
              <a:rPr lang="ja-JP" altLang="en-US" dirty="0">
                <a:highlight>
                  <a:srgbClr val="FFFF00"/>
                </a:highlight>
              </a:rPr>
              <a:t>分　ステージ集合</a:t>
            </a:r>
            <a:endParaRPr kumimoji="1" lang="ja-JP" altLang="en-US" dirty="0">
              <a:highlight>
                <a:srgbClr val="FFFF00"/>
              </a:highlight>
            </a:endParaRPr>
          </a:p>
          <a:p>
            <a:pPr marL="0" indent="0">
              <a:buNone/>
            </a:pPr>
            <a:r>
              <a:rPr lang="ja-JP" altLang="en-US" dirty="0"/>
              <a:t>②　全体説明</a:t>
            </a:r>
            <a:endParaRPr lang="en-US" altLang="ja-JP" dirty="0"/>
          </a:p>
          <a:p>
            <a:pPr marL="0" indent="0">
              <a:buNone/>
            </a:pPr>
            <a:r>
              <a:rPr kumimoji="1" lang="ja-JP" altLang="en-US" dirty="0"/>
              <a:t>③　場所確認</a:t>
            </a:r>
          </a:p>
          <a:p>
            <a:pPr marL="0" indent="0">
              <a:buNone/>
            </a:pPr>
            <a:r>
              <a:rPr lang="ja-JP" altLang="en-US" dirty="0"/>
              <a:t>④　</a:t>
            </a:r>
            <a:r>
              <a:rPr kumimoji="1" lang="ja-JP" altLang="en-US" dirty="0"/>
              <a:t>ドラムセット等の楽器の配置確認</a:t>
            </a:r>
          </a:p>
          <a:p>
            <a:pPr marL="0" indent="0">
              <a:buNone/>
            </a:pPr>
            <a:r>
              <a:rPr lang="ja-JP" altLang="en-US" dirty="0"/>
              <a:t>⑤　</a:t>
            </a:r>
            <a:r>
              <a:rPr kumimoji="1" lang="ja-JP" altLang="en-US" dirty="0"/>
              <a:t>バスマスターや電子オルガン等のスイッチ、音量の確認</a:t>
            </a:r>
          </a:p>
          <a:p>
            <a:pPr marL="0" indent="0">
              <a:buNone/>
            </a:pPr>
            <a:r>
              <a:rPr kumimoji="1" lang="ja-JP" altLang="en-US" dirty="0"/>
              <a:t>⑥　木琴等、高さ調整のために児童が乗るための箱が必要かなど　</a:t>
            </a:r>
            <a:endParaRPr kumimoji="1" lang="en-US" altLang="ja-JP" dirty="0"/>
          </a:p>
          <a:p>
            <a:pPr marL="0" indent="0">
              <a:buNone/>
            </a:pPr>
            <a:r>
              <a:rPr lang="ja-JP" altLang="en-US" dirty="0"/>
              <a:t>　　</a:t>
            </a:r>
            <a:r>
              <a:rPr kumimoji="1" lang="ja-JP" altLang="en-US" dirty="0"/>
              <a:t>を検討する目的で設定しています。</a:t>
            </a:r>
            <a:endParaRPr kumimoji="1" lang="en-US" altLang="ja-JP" dirty="0"/>
          </a:p>
          <a:p>
            <a:pPr marL="0" indent="0">
              <a:buNone/>
            </a:pPr>
            <a:endParaRPr kumimoji="1" lang="ja-JP" altLang="en-US" dirty="0"/>
          </a:p>
          <a:p>
            <a:pPr marL="0" indent="0">
              <a:buNone/>
            </a:pPr>
            <a:r>
              <a:rPr lang="ja-JP" altLang="en-US" dirty="0"/>
              <a:t>☆</a:t>
            </a:r>
            <a:r>
              <a:rPr kumimoji="1" lang="ja-JP" altLang="en-US" dirty="0"/>
              <a:t>時間に限りありますので各学校で何をするのか、</a:t>
            </a:r>
            <a:endParaRPr kumimoji="1" lang="en-US" altLang="ja-JP" dirty="0"/>
          </a:p>
          <a:p>
            <a:pPr marL="0" indent="0">
              <a:buNone/>
            </a:pPr>
            <a:r>
              <a:rPr kumimoji="1" lang="ja-JP" altLang="en-US" dirty="0"/>
              <a:t>担当の先生と話しておきましょう。（ゆずりあってくださいね！）</a:t>
            </a:r>
          </a:p>
          <a:p>
            <a:endParaRPr kumimoji="1" lang="ja-JP" altLang="en-US" dirty="0"/>
          </a:p>
        </p:txBody>
      </p:sp>
    </p:spTree>
    <p:extLst>
      <p:ext uri="{BB962C8B-B14F-4D97-AF65-F5344CB8AC3E}">
        <p14:creationId xmlns:p14="http://schemas.microsoft.com/office/powerpoint/2010/main" val="368040313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1063</Words>
  <Application>Microsoft Office PowerPoint</Application>
  <PresentationFormat>ワイド画面</PresentationFormat>
  <Paragraphs>100</Paragraphs>
  <Slides>30</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30</vt:i4>
      </vt:variant>
    </vt:vector>
  </HeadingPairs>
  <TitlesOfParts>
    <vt:vector size="39" baseType="lpstr">
      <vt:lpstr>ＭＳ 明朝</vt:lpstr>
      <vt:lpstr>UD デジタル 教科書体 NK-B</vt:lpstr>
      <vt:lpstr>UD デジタル 教科書体 NK-R</vt:lpstr>
      <vt:lpstr>UD デジタル 教科書体 NP-B</vt:lpstr>
      <vt:lpstr>Arial</vt:lpstr>
      <vt:lpstr>Calibri</vt:lpstr>
      <vt:lpstr>Calibri Light</vt:lpstr>
      <vt:lpstr>Century</vt:lpstr>
      <vt:lpstr>Office テーマ</vt:lpstr>
      <vt:lpstr>合奏祭にむけて</vt:lpstr>
      <vt:lpstr>合奏祭とは</vt:lpstr>
      <vt:lpstr>基本的に、演奏で使用する打楽器は、ステージのものをつかう。 アコーディオンや吹奏楽の楽器は、自分で持っていく。 </vt:lpstr>
      <vt:lpstr>タイムスケジュールについて</vt:lpstr>
      <vt:lpstr>1日のながれ</vt:lpstr>
      <vt:lpstr>入退場について</vt:lpstr>
      <vt:lpstr>座席について</vt:lpstr>
      <vt:lpstr>試奏について</vt:lpstr>
      <vt:lpstr>PowerPoint プレゼンテーション</vt:lpstr>
      <vt:lpstr>リハーサル室やステージには どこを通るの？かくにんしよう！！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お願い・約束</vt:lpstr>
      <vt:lpstr>1　携帯電話や音の鳴る機器の電源はOFFに！ 音が鳴ったり、画面が光ったりすると 演奏する人やきく人が集中できません。</vt:lpstr>
      <vt:lpstr>2　演奏中の“音”には、気をつけましょう。 コンサートホールは少しの物音でもよくひびきます。 たとえば、せきやくしゃみ。 やむをえず演奏中に出てしまいそうになるときはハンカチやタオルを用意しておきましょう。 また、プログラムをめくる音やビニール袋の音なども意外と大きく響きます。 </vt:lpstr>
      <vt:lpstr>3　入場、退場は曲と曲の間で！ </vt:lpstr>
      <vt:lpstr>4　写真・ビデオ撮影は禁止！ 演奏会の写真、動画の記録は、業者にお願いしています。 写真やビデオが見たい人は、先生やお家の方に相談しましょう。 </vt:lpstr>
      <vt:lpstr>5　食べたり、飲んだりはホールの外で！ </vt:lpstr>
      <vt:lpstr>6　感染対策について 　手洗い・うがい・検温・マスクの着用などの感染予防</vt:lpstr>
      <vt:lpstr>7　座席（すわるところ）について  子どもと先生→1階前方。  観客席（お家の方など）は1階後方　開放予定です。 　客席に座ったら、お家の方としゃべったり、何かもらったりすることは基本的にできません。 </vt:lpstr>
      <vt:lpstr>最後に</vt:lpstr>
      <vt:lpstr>PowerPoint プレゼンテーション</vt:lpstr>
      <vt:lpstr>みなさんの　えんそうを たのしみにしています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吹奏楽部保護者会</dc:title>
  <dc:creator>荒木　拓実</dc:creator>
  <cp:lastModifiedBy>馬場 美香</cp:lastModifiedBy>
  <cp:revision>14</cp:revision>
  <dcterms:created xsi:type="dcterms:W3CDTF">2018-07-09T06:59:47Z</dcterms:created>
  <dcterms:modified xsi:type="dcterms:W3CDTF">2022-12-27T00:42:43Z</dcterms:modified>
</cp:coreProperties>
</file>