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8801100" cy="12649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68B3DD-0462-6541-B048-F7B96440B8EA}" v="1" dt="2023-01-10T03:56:53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9118" autoAdjust="0"/>
    <p:restoredTop sz="94692" autoAdjust="0"/>
  </p:normalViewPr>
  <p:slideViewPr>
    <p:cSldViewPr>
      <p:cViewPr varScale="1">
        <p:scale>
          <a:sx n="113" d="100"/>
          <a:sy n="113" d="100"/>
        </p:scale>
        <p:origin x="24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姫路 恭輔" userId="6f3fc2f6-33b7-4b36-b38b-7dff80c25230" providerId="ADAL" clId="{C368B3DD-0462-6541-B048-F7B96440B8EA}"/>
    <pc:docChg chg="delSld modSld">
      <pc:chgData name="姫路 恭輔" userId="6f3fc2f6-33b7-4b36-b38b-7dff80c25230" providerId="ADAL" clId="{C368B3DD-0462-6541-B048-F7B96440B8EA}" dt="2023-01-10T03:57:36.072" v="1" actId="2696"/>
      <pc:docMkLst>
        <pc:docMk/>
      </pc:docMkLst>
      <pc:sldChg chg="delSp del">
        <pc:chgData name="姫路 恭輔" userId="6f3fc2f6-33b7-4b36-b38b-7dff80c25230" providerId="ADAL" clId="{C368B3DD-0462-6541-B048-F7B96440B8EA}" dt="2023-01-10T03:57:36.072" v="1" actId="2696"/>
        <pc:sldMkLst>
          <pc:docMk/>
          <pc:sldMk cId="1152467083" sldId="257"/>
        </pc:sldMkLst>
        <pc:picChg chg="del">
          <ac:chgData name="姫路 恭輔" userId="6f3fc2f6-33b7-4b36-b38b-7dff80c25230" providerId="ADAL" clId="{C368B3DD-0462-6541-B048-F7B96440B8EA}" dt="2023-01-10T03:56:53.360" v="0" actId="478"/>
          <ac:picMkLst>
            <pc:docMk/>
            <pc:sldMk cId="1152467083" sldId="257"/>
            <ac:picMk id="1026" creationId="{2102DEB1-73D9-5240-8015-B95D2E6F58DB}"/>
          </ac:picMkLst>
        </pc:picChg>
      </pc:sldChg>
    </pc:docChg>
  </pc:docChgLst>
  <pc:docChgLst>
    <pc:chgData name="美香 馬場" userId="df454ce4-b51e-4cd2-a305-60f993847228" providerId="ADAL" clId="{CE662366-0316-498A-9887-5052C3075772}"/>
    <pc:docChg chg="undo custSel addSld modSld">
      <pc:chgData name="美香 馬場" userId="df454ce4-b51e-4cd2-a305-60f993847228" providerId="ADAL" clId="{CE662366-0316-498A-9887-5052C3075772}" dt="2023-01-08T00:10:04.315" v="554" actId="14100"/>
      <pc:docMkLst>
        <pc:docMk/>
      </pc:docMkLst>
      <pc:sldChg chg="addSp delSp modSp mod">
        <pc:chgData name="美香 馬場" userId="df454ce4-b51e-4cd2-a305-60f993847228" providerId="ADAL" clId="{CE662366-0316-498A-9887-5052C3075772}" dt="2023-01-08T00:10:04.315" v="554" actId="14100"/>
        <pc:sldMkLst>
          <pc:docMk/>
          <pc:sldMk cId="0" sldId="256"/>
        </pc:sldMkLst>
        <pc:spChg chg="add del mod">
          <ac:chgData name="美香 馬場" userId="df454ce4-b51e-4cd2-a305-60f993847228" providerId="ADAL" clId="{CE662366-0316-498A-9887-5052C3075772}" dt="2023-01-07T23:48:15.167" v="188" actId="478"/>
          <ac:spMkLst>
            <pc:docMk/>
            <pc:sldMk cId="0" sldId="256"/>
            <ac:spMk id="2" creationId="{177B867E-2EA8-1A4F-A233-7051F71863C5}"/>
          </ac:spMkLst>
        </pc:spChg>
        <pc:spChg chg="add mod">
          <ac:chgData name="美香 馬場" userId="df454ce4-b51e-4cd2-a305-60f993847228" providerId="ADAL" clId="{CE662366-0316-498A-9887-5052C3075772}" dt="2023-01-07T23:51:27.029" v="266" actId="1036"/>
          <ac:spMkLst>
            <pc:docMk/>
            <pc:sldMk cId="0" sldId="256"/>
            <ac:spMk id="6" creationId="{DF453D61-2456-C464-FF21-93065149DD14}"/>
          </ac:spMkLst>
        </pc:spChg>
        <pc:spChg chg="add mod">
          <ac:chgData name="美香 馬場" userId="df454ce4-b51e-4cd2-a305-60f993847228" providerId="ADAL" clId="{CE662366-0316-498A-9887-5052C3075772}" dt="2023-01-07T23:52:02.757" v="289" actId="20577"/>
          <ac:spMkLst>
            <pc:docMk/>
            <pc:sldMk cId="0" sldId="256"/>
            <ac:spMk id="7" creationId="{0DE26F09-4BD8-CB4C-3E3D-0CF72B47F060}"/>
          </ac:spMkLst>
        </pc:spChg>
        <pc:spChg chg="add mod">
          <ac:chgData name="美香 馬場" userId="df454ce4-b51e-4cd2-a305-60f993847228" providerId="ADAL" clId="{CE662366-0316-498A-9887-5052C3075772}" dt="2023-01-07T23:54:43.635" v="327" actId="20577"/>
          <ac:spMkLst>
            <pc:docMk/>
            <pc:sldMk cId="0" sldId="256"/>
            <ac:spMk id="10" creationId="{FD438C1B-3F9A-EA81-1D04-27697DE0F404}"/>
          </ac:spMkLst>
        </pc:spChg>
        <pc:spChg chg="add mod">
          <ac:chgData name="美香 馬場" userId="df454ce4-b51e-4cd2-a305-60f993847228" providerId="ADAL" clId="{CE662366-0316-498A-9887-5052C3075772}" dt="2023-01-08T00:01:39.829" v="373" actId="1076"/>
          <ac:spMkLst>
            <pc:docMk/>
            <pc:sldMk cId="0" sldId="256"/>
            <ac:spMk id="13" creationId="{1F0AB1D7-1CC1-018A-BD53-72C154A18DFF}"/>
          </ac:spMkLst>
        </pc:spChg>
        <pc:spChg chg="add mod ord">
          <ac:chgData name="美香 馬場" userId="df454ce4-b51e-4cd2-a305-60f993847228" providerId="ADAL" clId="{CE662366-0316-498A-9887-5052C3075772}" dt="2023-01-08T00:05:41.570" v="527" actId="14100"/>
          <ac:spMkLst>
            <pc:docMk/>
            <pc:sldMk cId="0" sldId="256"/>
            <ac:spMk id="14" creationId="{A02228CB-F674-2ACD-759C-C23B8B701217}"/>
          </ac:spMkLst>
        </pc:spChg>
        <pc:spChg chg="add mod ord">
          <ac:chgData name="美香 馬場" userId="df454ce4-b51e-4cd2-a305-60f993847228" providerId="ADAL" clId="{CE662366-0316-498A-9887-5052C3075772}" dt="2023-01-08T00:03:00.108" v="407" actId="166"/>
          <ac:spMkLst>
            <pc:docMk/>
            <pc:sldMk cId="0" sldId="256"/>
            <ac:spMk id="15" creationId="{36856B51-22AA-B26A-7FB2-DECA8CC54F1B}"/>
          </ac:spMkLst>
        </pc:spChg>
        <pc:spChg chg="add mod">
          <ac:chgData name="美香 馬場" userId="df454ce4-b51e-4cd2-a305-60f993847228" providerId="ADAL" clId="{CE662366-0316-498A-9887-5052C3075772}" dt="2023-01-08T00:05:52.687" v="533" actId="121"/>
          <ac:spMkLst>
            <pc:docMk/>
            <pc:sldMk cId="0" sldId="256"/>
            <ac:spMk id="16" creationId="{A1894329-84B1-DED4-72C2-D9EA5C53E150}"/>
          </ac:spMkLst>
        </pc:spChg>
        <pc:spChg chg="add mod">
          <ac:chgData name="美香 馬場" userId="df454ce4-b51e-4cd2-a305-60f993847228" providerId="ADAL" clId="{CE662366-0316-498A-9887-5052C3075772}" dt="2023-01-08T00:05:21.278" v="520" actId="20577"/>
          <ac:spMkLst>
            <pc:docMk/>
            <pc:sldMk cId="0" sldId="256"/>
            <ac:spMk id="17" creationId="{4EB55AF2-1FFD-DD80-009F-01079D30AD77}"/>
          </ac:spMkLst>
        </pc:spChg>
        <pc:spChg chg="del">
          <ac:chgData name="美香 馬場" userId="df454ce4-b51e-4cd2-a305-60f993847228" providerId="ADAL" clId="{CE662366-0316-498A-9887-5052C3075772}" dt="2023-01-07T23:52:59.392" v="301" actId="478"/>
          <ac:spMkLst>
            <pc:docMk/>
            <pc:sldMk cId="0" sldId="256"/>
            <ac:spMk id="1030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3:12.071" v="304" actId="1076"/>
          <ac:spMkLst>
            <pc:docMk/>
            <pc:sldMk cId="0" sldId="256"/>
            <ac:spMk id="1031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8:13.087" v="335" actId="1076"/>
          <ac:spMkLst>
            <pc:docMk/>
            <pc:sldMk cId="0" sldId="256"/>
            <ac:spMk id="1045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1:47.635" v="268" actId="1076"/>
          <ac:spMkLst>
            <pc:docMk/>
            <pc:sldMk cId="0" sldId="256"/>
            <ac:spMk id="1046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8:21.791" v="337" actId="1076"/>
          <ac:spMkLst>
            <pc:docMk/>
            <pc:sldMk cId="0" sldId="256"/>
            <ac:spMk id="1048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8:05.044" v="333" actId="1076"/>
          <ac:spMkLst>
            <pc:docMk/>
            <pc:sldMk cId="0" sldId="256"/>
            <ac:spMk id="1049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7:53.091" v="331" actId="1076"/>
          <ac:spMkLst>
            <pc:docMk/>
            <pc:sldMk cId="0" sldId="256"/>
            <ac:spMk id="1050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7:33.767" v="328" actId="164"/>
          <ac:spMkLst>
            <pc:docMk/>
            <pc:sldMk cId="0" sldId="256"/>
            <ac:spMk id="1051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7:33.767" v="328" actId="164"/>
          <ac:spMkLst>
            <pc:docMk/>
            <pc:sldMk cId="0" sldId="256"/>
            <ac:spMk id="1052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7:33.767" v="328" actId="164"/>
          <ac:spMkLst>
            <pc:docMk/>
            <pc:sldMk cId="0" sldId="256"/>
            <ac:spMk id="1053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7:33.767" v="328" actId="164"/>
          <ac:spMkLst>
            <pc:docMk/>
            <pc:sldMk cId="0" sldId="256"/>
            <ac:spMk id="1054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7:33.767" v="328" actId="164"/>
          <ac:spMkLst>
            <pc:docMk/>
            <pc:sldMk cId="0" sldId="256"/>
            <ac:spMk id="1055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8T00:10:04.315" v="554" actId="14100"/>
          <ac:spMkLst>
            <pc:docMk/>
            <pc:sldMk cId="0" sldId="256"/>
            <ac:spMk id="1057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7T23:53:08.436" v="303" actId="1076"/>
          <ac:spMkLst>
            <pc:docMk/>
            <pc:sldMk cId="0" sldId="256"/>
            <ac:spMk id="1059" creationId="{00000000-0000-0000-0000-000000000000}"/>
          </ac:spMkLst>
        </pc:spChg>
        <pc:spChg chg="del">
          <ac:chgData name="美香 馬場" userId="df454ce4-b51e-4cd2-a305-60f993847228" providerId="ADAL" clId="{CE662366-0316-498A-9887-5052C3075772}" dt="2023-01-07T23:53:03.230" v="302" actId="478"/>
          <ac:spMkLst>
            <pc:docMk/>
            <pc:sldMk cId="0" sldId="256"/>
            <ac:spMk id="1060" creationId="{00000000-0000-0000-0000-000000000000}"/>
          </ac:spMkLst>
        </pc:spChg>
        <pc:spChg chg="mod">
          <ac:chgData name="美香 馬場" userId="df454ce4-b51e-4cd2-a305-60f993847228" providerId="ADAL" clId="{CE662366-0316-498A-9887-5052C3075772}" dt="2023-01-08T00:09:24.378" v="540" actId="20577"/>
          <ac:spMkLst>
            <pc:docMk/>
            <pc:sldMk cId="0" sldId="256"/>
            <ac:spMk id="1062" creationId="{00000000-0000-0000-0000-000000000000}"/>
          </ac:spMkLst>
        </pc:spChg>
        <pc:spChg chg="del">
          <ac:chgData name="美香 馬場" userId="df454ce4-b51e-4cd2-a305-60f993847228" providerId="ADAL" clId="{CE662366-0316-498A-9887-5052C3075772}" dt="2023-01-07T23:58:39.201" v="339" actId="478"/>
          <ac:spMkLst>
            <pc:docMk/>
            <pc:sldMk cId="0" sldId="256"/>
            <ac:spMk id="1063" creationId="{00000000-0000-0000-0000-000000000000}"/>
          </ac:spMkLst>
        </pc:spChg>
        <pc:spChg chg="del mod">
          <ac:chgData name="美香 馬場" userId="df454ce4-b51e-4cd2-a305-60f993847228" providerId="ADAL" clId="{CE662366-0316-498A-9887-5052C3075772}" dt="2023-01-07T23:58:40.661" v="340" actId="478"/>
          <ac:spMkLst>
            <pc:docMk/>
            <pc:sldMk cId="0" sldId="256"/>
            <ac:spMk id="1067" creationId="{00000000-0000-0000-0000-000000000000}"/>
          </ac:spMkLst>
        </pc:spChg>
        <pc:grpChg chg="add mod">
          <ac:chgData name="美香 馬場" userId="df454ce4-b51e-4cd2-a305-60f993847228" providerId="ADAL" clId="{CE662366-0316-498A-9887-5052C3075772}" dt="2023-01-07T23:57:39.739" v="329" actId="14100"/>
          <ac:grpSpMkLst>
            <pc:docMk/>
            <pc:sldMk cId="0" sldId="256"/>
            <ac:grpSpMk id="11" creationId="{7F480A5E-A63A-4FD0-6F11-B5C64346DE6B}"/>
          </ac:grpSpMkLst>
        </pc:grpChg>
        <pc:grpChg chg="mod">
          <ac:chgData name="美香 馬場" userId="df454ce4-b51e-4cd2-a305-60f993847228" providerId="ADAL" clId="{CE662366-0316-498A-9887-5052C3075772}" dt="2023-01-07T23:57:43.432" v="330" actId="1076"/>
          <ac:grpSpMkLst>
            <pc:docMk/>
            <pc:sldMk cId="0" sldId="256"/>
            <ac:grpSpMk id="1027" creationId="{00000000-0000-0000-0000-000000000000}"/>
          </ac:grpSpMkLst>
        </pc:grpChg>
        <pc:grpChg chg="mod">
          <ac:chgData name="美香 馬場" userId="df454ce4-b51e-4cd2-a305-60f993847228" providerId="ADAL" clId="{CE662366-0316-498A-9887-5052C3075772}" dt="2023-01-07T23:58:08.599" v="334" actId="1076"/>
          <ac:grpSpMkLst>
            <pc:docMk/>
            <pc:sldMk cId="0" sldId="256"/>
            <ac:grpSpMk id="1036" creationId="{00000000-0000-0000-0000-000000000000}"/>
          </ac:grpSpMkLst>
        </pc:grpChg>
        <pc:grpChg chg="mod">
          <ac:chgData name="美香 馬場" userId="df454ce4-b51e-4cd2-a305-60f993847228" providerId="ADAL" clId="{CE662366-0316-498A-9887-5052C3075772}" dt="2023-01-07T23:51:41.283" v="267" actId="1076"/>
          <ac:grpSpMkLst>
            <pc:docMk/>
            <pc:sldMk cId="0" sldId="256"/>
            <ac:grpSpMk id="1037" creationId="{00000000-0000-0000-0000-000000000000}"/>
          </ac:grpSpMkLst>
        </pc:grpChg>
        <pc:grpChg chg="mod">
          <ac:chgData name="美香 馬場" userId="df454ce4-b51e-4cd2-a305-60f993847228" providerId="ADAL" clId="{CE662366-0316-498A-9887-5052C3075772}" dt="2023-01-07T23:57:59.757" v="332" actId="1076"/>
          <ac:grpSpMkLst>
            <pc:docMk/>
            <pc:sldMk cId="0" sldId="256"/>
            <ac:grpSpMk id="1038" creationId="{00000000-0000-0000-0000-000000000000}"/>
          </ac:grpSpMkLst>
        </pc:grpChg>
        <pc:grpChg chg="mod">
          <ac:chgData name="美香 馬場" userId="df454ce4-b51e-4cd2-a305-60f993847228" providerId="ADAL" clId="{CE662366-0316-498A-9887-5052C3075772}" dt="2023-01-07T23:58:16.316" v="336" actId="1076"/>
          <ac:grpSpMkLst>
            <pc:docMk/>
            <pc:sldMk cId="0" sldId="256"/>
            <ac:grpSpMk id="1040" creationId="{00000000-0000-0000-0000-000000000000}"/>
          </ac:grpSpMkLst>
        </pc:grpChg>
        <pc:graphicFrameChg chg="mod">
          <ac:chgData name="美香 馬場" userId="df454ce4-b51e-4cd2-a305-60f993847228" providerId="ADAL" clId="{CE662366-0316-498A-9887-5052C3075772}" dt="2023-01-08T00:03:09.484" v="410" actId="1076"/>
          <ac:graphicFrameMkLst>
            <pc:docMk/>
            <pc:sldMk cId="0" sldId="256"/>
            <ac:graphicFrameMk id="1026" creationId="{00000000-0000-0000-0000-000000000000}"/>
          </ac:graphicFrameMkLst>
        </pc:graphicFrameChg>
        <pc:picChg chg="add mod">
          <ac:chgData name="美香 馬場" userId="df454ce4-b51e-4cd2-a305-60f993847228" providerId="ADAL" clId="{CE662366-0316-498A-9887-5052C3075772}" dt="2023-01-07T23:50:45.269" v="212" actId="14100"/>
          <ac:picMkLst>
            <pc:docMk/>
            <pc:sldMk cId="0" sldId="256"/>
            <ac:picMk id="3" creationId="{0FD40A7A-1B0C-97F7-1F3F-58A7902F483D}"/>
          </ac:picMkLst>
        </pc:picChg>
        <pc:picChg chg="add del mod">
          <ac:chgData name="美香 馬場" userId="df454ce4-b51e-4cd2-a305-60f993847228" providerId="ADAL" clId="{CE662366-0316-498A-9887-5052C3075772}" dt="2023-01-07T23:50:49.770" v="214" actId="478"/>
          <ac:picMkLst>
            <pc:docMk/>
            <pc:sldMk cId="0" sldId="256"/>
            <ac:picMk id="4" creationId="{2554A734-1BD0-4333-056C-502D40BBB50A}"/>
          </ac:picMkLst>
        </pc:picChg>
        <pc:picChg chg="add del mod">
          <ac:chgData name="美香 馬場" userId="df454ce4-b51e-4cd2-a305-60f993847228" providerId="ADAL" clId="{CE662366-0316-498A-9887-5052C3075772}" dt="2023-01-07T23:50:55.423" v="216" actId="478"/>
          <ac:picMkLst>
            <pc:docMk/>
            <pc:sldMk cId="0" sldId="256"/>
            <ac:picMk id="5" creationId="{313D8F07-E40D-B676-83B1-B8EF0F4D5888}"/>
          </ac:picMkLst>
        </pc:picChg>
        <pc:picChg chg="add mod">
          <ac:chgData name="美香 馬場" userId="df454ce4-b51e-4cd2-a305-60f993847228" providerId="ADAL" clId="{CE662366-0316-498A-9887-5052C3075772}" dt="2023-01-07T23:52:50.369" v="300" actId="732"/>
          <ac:picMkLst>
            <pc:docMk/>
            <pc:sldMk cId="0" sldId="256"/>
            <ac:picMk id="8" creationId="{A7106287-D49A-47B8-CD77-6BFB2830275F}"/>
          </ac:picMkLst>
        </pc:picChg>
        <pc:picChg chg="add mod modCrop">
          <ac:chgData name="美香 馬場" userId="df454ce4-b51e-4cd2-a305-60f993847228" providerId="ADAL" clId="{CE662366-0316-498A-9887-5052C3075772}" dt="2023-01-07T23:54:34.308" v="312" actId="1076"/>
          <ac:picMkLst>
            <pc:docMk/>
            <pc:sldMk cId="0" sldId="256"/>
            <ac:picMk id="9" creationId="{C4A9551C-B333-D8F4-3F6B-F50B6DBB704B}"/>
          </ac:picMkLst>
        </pc:picChg>
        <pc:picChg chg="add mod ord modCrop">
          <ac:chgData name="美香 馬場" userId="df454ce4-b51e-4cd2-a305-60f993847228" providerId="ADAL" clId="{CE662366-0316-498A-9887-5052C3075772}" dt="2023-01-08T00:03:54.098" v="424" actId="1076"/>
          <ac:picMkLst>
            <pc:docMk/>
            <pc:sldMk cId="0" sldId="256"/>
            <ac:picMk id="12" creationId="{B458F120-F821-598D-0FED-287A3FE2EB65}"/>
          </ac:picMkLst>
        </pc:picChg>
        <pc:picChg chg="mod">
          <ac:chgData name="美香 馬場" userId="df454ce4-b51e-4cd2-a305-60f993847228" providerId="ADAL" clId="{CE662366-0316-498A-9887-5052C3075772}" dt="2023-01-07T23:57:33.767" v="328" actId="164"/>
          <ac:picMkLst>
            <pc:docMk/>
            <pc:sldMk cId="0" sldId="256"/>
            <ac:picMk id="1041" creationId="{00000000-0000-0000-0000-000000000000}"/>
          </ac:picMkLst>
        </pc:picChg>
        <pc:picChg chg="mod">
          <ac:chgData name="美香 馬場" userId="df454ce4-b51e-4cd2-a305-60f993847228" providerId="ADAL" clId="{CE662366-0316-498A-9887-5052C3075772}" dt="2023-01-07T23:57:33.767" v="328" actId="164"/>
          <ac:picMkLst>
            <pc:docMk/>
            <pc:sldMk cId="0" sldId="256"/>
            <ac:picMk id="1042" creationId="{00000000-0000-0000-0000-000000000000}"/>
          </ac:picMkLst>
        </pc:picChg>
        <pc:picChg chg="mod">
          <ac:chgData name="美香 馬場" userId="df454ce4-b51e-4cd2-a305-60f993847228" providerId="ADAL" clId="{CE662366-0316-498A-9887-5052C3075772}" dt="2023-01-07T23:57:33.767" v="328" actId="164"/>
          <ac:picMkLst>
            <pc:docMk/>
            <pc:sldMk cId="0" sldId="256"/>
            <ac:picMk id="1043" creationId="{00000000-0000-0000-0000-000000000000}"/>
          </ac:picMkLst>
        </pc:picChg>
        <pc:picChg chg="mod">
          <ac:chgData name="美香 馬場" userId="df454ce4-b51e-4cd2-a305-60f993847228" providerId="ADAL" clId="{CE662366-0316-498A-9887-5052C3075772}" dt="2023-01-07T23:57:33.767" v="328" actId="164"/>
          <ac:picMkLst>
            <pc:docMk/>
            <pc:sldMk cId="0" sldId="256"/>
            <ac:picMk id="1044" creationId="{00000000-0000-0000-0000-000000000000}"/>
          </ac:picMkLst>
        </pc:picChg>
        <pc:picChg chg="add del">
          <ac:chgData name="美香 馬場" userId="df454ce4-b51e-4cd2-a305-60f993847228" providerId="ADAL" clId="{CE662366-0316-498A-9887-5052C3075772}" dt="2023-01-08T00:00:25.922" v="349"/>
          <ac:picMkLst>
            <pc:docMk/>
            <pc:sldMk cId="0" sldId="256"/>
            <ac:picMk id="2050" creationId="{9889B000-03AD-2ADF-5C1A-ECC309102EF6}"/>
          </ac:picMkLst>
        </pc:picChg>
        <pc:picChg chg="add mod">
          <ac:chgData name="美香 馬場" userId="df454ce4-b51e-4cd2-a305-60f993847228" providerId="ADAL" clId="{CE662366-0316-498A-9887-5052C3075772}" dt="2023-01-08T00:04:01.321" v="426" actId="1076"/>
          <ac:picMkLst>
            <pc:docMk/>
            <pc:sldMk cId="0" sldId="256"/>
            <ac:picMk id="2052" creationId="{0F92636D-A3B1-9EEF-F85B-BCEF5C3C6C37}"/>
          </ac:picMkLst>
        </pc:picChg>
      </pc:sldChg>
      <pc:sldChg chg="addSp delSp modSp new mod">
        <pc:chgData name="美香 馬場" userId="df454ce4-b51e-4cd2-a305-60f993847228" providerId="ADAL" clId="{CE662366-0316-498A-9887-5052C3075772}" dt="2023-01-07T23:52:38.354" v="297" actId="14100"/>
        <pc:sldMkLst>
          <pc:docMk/>
          <pc:sldMk cId="1152467083" sldId="257"/>
        </pc:sldMkLst>
        <pc:picChg chg="add del mod modCrop">
          <ac:chgData name="美香 馬場" userId="df454ce4-b51e-4cd2-a305-60f993847228" providerId="ADAL" clId="{CE662366-0316-498A-9887-5052C3075772}" dt="2023-01-07T23:50:31.264" v="207" actId="21"/>
          <ac:picMkLst>
            <pc:docMk/>
            <pc:sldMk cId="1152467083" sldId="257"/>
            <ac:picMk id="2" creationId="{855A3CEF-80B2-44DC-CB5E-55AF84029B3B}"/>
          </ac:picMkLst>
        </pc:picChg>
        <pc:picChg chg="add mod">
          <ac:chgData name="美香 馬場" userId="df454ce4-b51e-4cd2-a305-60f993847228" providerId="ADAL" clId="{CE662366-0316-498A-9887-5052C3075772}" dt="2023-01-07T23:52:38.354" v="297" actId="14100"/>
          <ac:picMkLst>
            <pc:docMk/>
            <pc:sldMk cId="1152467083" sldId="257"/>
            <ac:picMk id="1026" creationId="{2102DEB1-73D9-5240-8015-B95D2E6F58DB}"/>
          </ac:picMkLst>
        </pc:picChg>
      </pc:sldChg>
    </pc:docChg>
  </pc:docChgLst>
  <pc:docChgLst>
    <pc:chgData name="馬場 美香" userId="df454ce4-b51e-4cd2-a305-60f993847228" providerId="ADAL" clId="{576765B3-9E57-446D-8A27-2FEC2778ECD8}"/>
    <pc:docChg chg="modSld">
      <pc:chgData name="馬場 美香" userId="df454ce4-b51e-4cd2-a305-60f993847228" providerId="ADAL" clId="{576765B3-9E57-446D-8A27-2FEC2778ECD8}" dt="2022-12-26T23:54:23.112" v="3" actId="13926"/>
      <pc:docMkLst>
        <pc:docMk/>
      </pc:docMkLst>
      <pc:sldChg chg="modSp mod">
        <pc:chgData name="馬場 美香" userId="df454ce4-b51e-4cd2-a305-60f993847228" providerId="ADAL" clId="{576765B3-9E57-446D-8A27-2FEC2778ECD8}" dt="2022-12-26T23:54:23.112" v="3" actId="13926"/>
        <pc:sldMkLst>
          <pc:docMk/>
          <pc:sldMk cId="0" sldId="256"/>
        </pc:sldMkLst>
        <pc:spChg chg="mod">
          <ac:chgData name="馬場 美香" userId="df454ce4-b51e-4cd2-a305-60f993847228" providerId="ADAL" clId="{576765B3-9E57-446D-8A27-2FEC2778ECD8}" dt="2022-12-26T23:54:23.112" v="3" actId="13926"/>
          <ac:spMkLst>
            <pc:docMk/>
            <pc:sldMk cId="0" sldId="256"/>
            <ac:spMk id="110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9C030-A702-4A79-981A-AD3D559126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48060-9235-450F-81DB-F5F311968C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A6D47-6061-43D8-984C-8AD15FD2CD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C6691-9005-4C1C-9D5E-CA1B70E8C2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65ED2-25EE-4B4F-A031-DA5DAE7980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36406-F8B6-4F7C-A52E-B2830399E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A7B17-044F-43DD-BDDF-AEFD5C5C4E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032B-7F78-468F-A3A6-282A0CC00A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F1A0F-C1E0-4FF3-BA6A-16A335EB5C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4821D-DE9F-4724-8636-76AF19E098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FCC61-96FE-4FE3-AAA3-4A2153601A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AA4EB3-CF92-41BF-8AAF-FE1E29B34F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wmf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572599"/>
              </p:ext>
            </p:extLst>
          </p:nvPr>
        </p:nvGraphicFramePr>
        <p:xfrm>
          <a:off x="358774" y="918369"/>
          <a:ext cx="7920038" cy="559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11317280" imgH="8000000" progId="AcroExch.Document.11">
                  <p:embed/>
                </p:oleObj>
              </mc:Choice>
              <mc:Fallback>
                <p:oleObj name="Acrobat Document" r:id="rId2" imgW="11317280" imgH="8000000" progId="AcroExch.Document.11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625" t="21861" r="16927" b="5724"/>
                      <a:stretch>
                        <a:fillRect/>
                      </a:stretch>
                    </p:blipFill>
                    <p:spPr bwMode="auto">
                      <a:xfrm>
                        <a:off x="358774" y="918369"/>
                        <a:ext cx="7920038" cy="559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7" name="Group 8"/>
          <p:cNvGrpSpPr>
            <a:grpSpLocks/>
          </p:cNvGrpSpPr>
          <p:nvPr/>
        </p:nvGrpSpPr>
        <p:grpSpPr bwMode="auto">
          <a:xfrm>
            <a:off x="4959625" y="2708274"/>
            <a:ext cx="215900" cy="504825"/>
            <a:chOff x="2381" y="1797"/>
            <a:chExt cx="91" cy="272"/>
          </a:xfrm>
        </p:grpSpPr>
        <p:sp>
          <p:nvSpPr>
            <p:cNvPr id="1155" name="AutoShape 5"/>
            <p:cNvSpPr>
              <a:spLocks noChangeArrowheads="1"/>
            </p:cNvSpPr>
            <p:nvPr/>
          </p:nvSpPr>
          <p:spPr bwMode="auto">
            <a:xfrm rot="-5400000">
              <a:off x="2335" y="1843"/>
              <a:ext cx="181" cy="90"/>
            </a:xfrm>
            <a:prstGeom prst="can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6" name="Line 6"/>
            <p:cNvSpPr>
              <a:spLocks noChangeShapeType="1"/>
            </p:cNvSpPr>
            <p:nvPr/>
          </p:nvSpPr>
          <p:spPr bwMode="auto">
            <a:xfrm>
              <a:off x="2381" y="1979"/>
              <a:ext cx="91" cy="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" name="Line 7"/>
            <p:cNvSpPr>
              <a:spLocks noChangeShapeType="1"/>
            </p:cNvSpPr>
            <p:nvPr/>
          </p:nvSpPr>
          <p:spPr bwMode="auto">
            <a:xfrm flipH="1">
              <a:off x="2381" y="1979"/>
              <a:ext cx="91" cy="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28" name="AutoShape 9"/>
          <p:cNvSpPr>
            <a:spLocks noChangeArrowheads="1"/>
          </p:cNvSpPr>
          <p:nvPr/>
        </p:nvSpPr>
        <p:spPr bwMode="auto">
          <a:xfrm>
            <a:off x="5364163" y="3500438"/>
            <a:ext cx="361950" cy="144462"/>
          </a:xfrm>
          <a:prstGeom prst="flowChartManualInpu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9" name="AutoShape 10"/>
          <p:cNvSpPr>
            <a:spLocks noChangeArrowheads="1"/>
          </p:cNvSpPr>
          <p:nvPr/>
        </p:nvSpPr>
        <p:spPr bwMode="auto">
          <a:xfrm>
            <a:off x="4860925" y="3500438"/>
            <a:ext cx="361950" cy="144462"/>
          </a:xfrm>
          <a:prstGeom prst="flowChartManualInpu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1" name="AutoShape 12"/>
          <p:cNvSpPr>
            <a:spLocks noChangeArrowheads="1"/>
          </p:cNvSpPr>
          <p:nvPr/>
        </p:nvSpPr>
        <p:spPr bwMode="auto">
          <a:xfrm>
            <a:off x="4391818" y="3483769"/>
            <a:ext cx="361950" cy="144462"/>
          </a:xfrm>
          <a:prstGeom prst="flowChartManualInpu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AutoShape 13"/>
          <p:cNvSpPr>
            <a:spLocks noChangeArrowheads="1"/>
          </p:cNvSpPr>
          <p:nvPr/>
        </p:nvSpPr>
        <p:spPr bwMode="auto">
          <a:xfrm>
            <a:off x="3348038" y="3500438"/>
            <a:ext cx="361950" cy="144462"/>
          </a:xfrm>
          <a:prstGeom prst="flowChartManualInpu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AutoShape 14"/>
          <p:cNvSpPr>
            <a:spLocks noChangeArrowheads="1"/>
          </p:cNvSpPr>
          <p:nvPr/>
        </p:nvSpPr>
        <p:spPr bwMode="auto">
          <a:xfrm>
            <a:off x="2844800" y="3500438"/>
            <a:ext cx="361950" cy="144462"/>
          </a:xfrm>
          <a:prstGeom prst="flowChartManualInpu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AutoShape 15"/>
          <p:cNvSpPr>
            <a:spLocks noChangeArrowheads="1"/>
          </p:cNvSpPr>
          <p:nvPr/>
        </p:nvSpPr>
        <p:spPr bwMode="auto">
          <a:xfrm>
            <a:off x="2339975" y="3500438"/>
            <a:ext cx="361950" cy="144462"/>
          </a:xfrm>
          <a:prstGeom prst="flowChartManualInpu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5" name="AutoShape 16"/>
          <p:cNvSpPr>
            <a:spLocks noChangeArrowheads="1"/>
          </p:cNvSpPr>
          <p:nvPr/>
        </p:nvSpPr>
        <p:spPr bwMode="auto">
          <a:xfrm rot="14685242" flipH="1">
            <a:off x="1754981" y="3829845"/>
            <a:ext cx="288925" cy="576262"/>
          </a:xfrm>
          <a:prstGeom prst="flowChart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036" name="Group 21"/>
          <p:cNvGrpSpPr>
            <a:grpSpLocks/>
          </p:cNvGrpSpPr>
          <p:nvPr/>
        </p:nvGrpSpPr>
        <p:grpSpPr bwMode="auto">
          <a:xfrm>
            <a:off x="4325195" y="2859318"/>
            <a:ext cx="287337" cy="358775"/>
            <a:chOff x="1338" y="1888"/>
            <a:chExt cx="181" cy="226"/>
          </a:xfrm>
        </p:grpSpPr>
        <p:sp>
          <p:nvSpPr>
            <p:cNvPr id="1151" name="Oval 17"/>
            <p:cNvSpPr>
              <a:spLocks noChangeArrowheads="1"/>
            </p:cNvSpPr>
            <p:nvPr/>
          </p:nvSpPr>
          <p:spPr bwMode="auto">
            <a:xfrm>
              <a:off x="1338" y="1888"/>
              <a:ext cx="181" cy="4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2" name="Line 18"/>
            <p:cNvSpPr>
              <a:spLocks noChangeShapeType="1"/>
            </p:cNvSpPr>
            <p:nvPr/>
          </p:nvSpPr>
          <p:spPr bwMode="auto">
            <a:xfrm flipV="1">
              <a:off x="1429" y="1933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3" name="Line 19"/>
            <p:cNvSpPr>
              <a:spLocks noChangeShapeType="1"/>
            </p:cNvSpPr>
            <p:nvPr/>
          </p:nvSpPr>
          <p:spPr bwMode="auto">
            <a:xfrm flipH="1">
              <a:off x="1383" y="2069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4" name="Line 20"/>
            <p:cNvSpPr>
              <a:spLocks noChangeShapeType="1"/>
            </p:cNvSpPr>
            <p:nvPr/>
          </p:nvSpPr>
          <p:spPr bwMode="auto">
            <a:xfrm>
              <a:off x="1429" y="2069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37" name="Group 30"/>
          <p:cNvGrpSpPr>
            <a:grpSpLocks/>
          </p:cNvGrpSpPr>
          <p:nvPr/>
        </p:nvGrpSpPr>
        <p:grpSpPr bwMode="auto">
          <a:xfrm>
            <a:off x="2999781" y="2843634"/>
            <a:ext cx="288925" cy="358775"/>
            <a:chOff x="1655" y="2795"/>
            <a:chExt cx="182" cy="226"/>
          </a:xfrm>
        </p:grpSpPr>
        <p:sp>
          <p:nvSpPr>
            <p:cNvPr id="1146" name="Line 24"/>
            <p:cNvSpPr>
              <a:spLocks noChangeShapeType="1"/>
            </p:cNvSpPr>
            <p:nvPr/>
          </p:nvSpPr>
          <p:spPr bwMode="auto">
            <a:xfrm flipV="1">
              <a:off x="1746" y="2840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47" name="Line 25"/>
            <p:cNvSpPr>
              <a:spLocks noChangeShapeType="1"/>
            </p:cNvSpPr>
            <p:nvPr/>
          </p:nvSpPr>
          <p:spPr bwMode="auto">
            <a:xfrm flipH="1">
              <a:off x="1700" y="2976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48" name="Line 26"/>
            <p:cNvSpPr>
              <a:spLocks noChangeShapeType="1"/>
            </p:cNvSpPr>
            <p:nvPr/>
          </p:nvSpPr>
          <p:spPr bwMode="auto">
            <a:xfrm>
              <a:off x="1746" y="2976"/>
              <a:ext cx="45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49" name="AutoShape 28"/>
            <p:cNvSpPr>
              <a:spLocks noChangeArrowheads="1"/>
            </p:cNvSpPr>
            <p:nvPr/>
          </p:nvSpPr>
          <p:spPr bwMode="auto">
            <a:xfrm>
              <a:off x="1746" y="2795"/>
              <a:ext cx="91" cy="91"/>
            </a:xfrm>
            <a:prstGeom prst="can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0" name="AutoShape 29"/>
            <p:cNvSpPr>
              <a:spLocks noChangeArrowheads="1"/>
            </p:cNvSpPr>
            <p:nvPr/>
          </p:nvSpPr>
          <p:spPr bwMode="auto">
            <a:xfrm>
              <a:off x="1655" y="2795"/>
              <a:ext cx="91" cy="91"/>
            </a:xfrm>
            <a:prstGeom prst="can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38" name="Group 49"/>
          <p:cNvGrpSpPr>
            <a:grpSpLocks/>
          </p:cNvGrpSpPr>
          <p:nvPr/>
        </p:nvGrpSpPr>
        <p:grpSpPr bwMode="auto">
          <a:xfrm>
            <a:off x="4629994" y="2855877"/>
            <a:ext cx="287337" cy="358775"/>
            <a:chOff x="2381" y="2750"/>
            <a:chExt cx="181" cy="226"/>
          </a:xfrm>
        </p:grpSpPr>
        <p:grpSp>
          <p:nvGrpSpPr>
            <p:cNvPr id="1141" name="Group 39"/>
            <p:cNvGrpSpPr>
              <a:grpSpLocks/>
            </p:cNvGrpSpPr>
            <p:nvPr/>
          </p:nvGrpSpPr>
          <p:grpSpPr bwMode="auto">
            <a:xfrm>
              <a:off x="2426" y="2795"/>
              <a:ext cx="91" cy="181"/>
              <a:chOff x="2562" y="2795"/>
              <a:chExt cx="91" cy="181"/>
            </a:xfrm>
          </p:grpSpPr>
          <p:sp>
            <p:nvSpPr>
              <p:cNvPr id="1143" name="Line 36"/>
              <p:cNvSpPr>
                <a:spLocks noChangeShapeType="1"/>
              </p:cNvSpPr>
              <p:nvPr/>
            </p:nvSpPr>
            <p:spPr bwMode="auto">
              <a:xfrm flipV="1">
                <a:off x="2608" y="2795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4" name="Line 37"/>
              <p:cNvSpPr>
                <a:spLocks noChangeShapeType="1"/>
              </p:cNvSpPr>
              <p:nvPr/>
            </p:nvSpPr>
            <p:spPr bwMode="auto">
              <a:xfrm flipH="1">
                <a:off x="2562" y="2931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5" name="Line 38"/>
              <p:cNvSpPr>
                <a:spLocks noChangeShapeType="1"/>
              </p:cNvSpPr>
              <p:nvPr/>
            </p:nvSpPr>
            <p:spPr bwMode="auto">
              <a:xfrm>
                <a:off x="2608" y="2931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142" name="AutoShape 32"/>
            <p:cNvSpPr>
              <a:spLocks noChangeArrowheads="1"/>
            </p:cNvSpPr>
            <p:nvPr/>
          </p:nvSpPr>
          <p:spPr bwMode="auto">
            <a:xfrm>
              <a:off x="2381" y="2750"/>
              <a:ext cx="181" cy="90"/>
            </a:xfrm>
            <a:prstGeom prst="flowChartMagneticDisk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39" name="Group 62"/>
          <p:cNvGrpSpPr>
            <a:grpSpLocks/>
          </p:cNvGrpSpPr>
          <p:nvPr/>
        </p:nvGrpSpPr>
        <p:grpSpPr bwMode="auto">
          <a:xfrm>
            <a:off x="2700338" y="2781300"/>
            <a:ext cx="288925" cy="430213"/>
            <a:chOff x="1973" y="2750"/>
            <a:chExt cx="182" cy="271"/>
          </a:xfrm>
        </p:grpSpPr>
        <p:grpSp>
          <p:nvGrpSpPr>
            <p:cNvPr id="1131" name="Group 56"/>
            <p:cNvGrpSpPr>
              <a:grpSpLocks/>
            </p:cNvGrpSpPr>
            <p:nvPr/>
          </p:nvGrpSpPr>
          <p:grpSpPr bwMode="auto">
            <a:xfrm>
              <a:off x="2064" y="2750"/>
              <a:ext cx="91" cy="271"/>
              <a:chOff x="2064" y="2750"/>
              <a:chExt cx="91" cy="271"/>
            </a:xfrm>
          </p:grpSpPr>
          <p:sp>
            <p:nvSpPr>
              <p:cNvPr id="1137" name="Line 27"/>
              <p:cNvSpPr>
                <a:spLocks noChangeShapeType="1"/>
              </p:cNvSpPr>
              <p:nvPr/>
            </p:nvSpPr>
            <p:spPr bwMode="auto">
              <a:xfrm flipV="1">
                <a:off x="2064" y="2976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8" name="AutoShape 51"/>
              <p:cNvSpPr>
                <a:spLocks noChangeArrowheads="1"/>
              </p:cNvSpPr>
              <p:nvPr/>
            </p:nvSpPr>
            <p:spPr bwMode="auto">
              <a:xfrm rot="5400000">
                <a:off x="1996" y="2818"/>
                <a:ext cx="226" cy="90"/>
              </a:xfrm>
              <a:prstGeom prst="flowChartDelay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39" name="Oval 52"/>
              <p:cNvSpPr>
                <a:spLocks noChangeArrowheads="1"/>
              </p:cNvSpPr>
              <p:nvPr/>
            </p:nvSpPr>
            <p:spPr bwMode="auto">
              <a:xfrm>
                <a:off x="2064" y="2750"/>
                <a:ext cx="91" cy="4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40" name="Line 55"/>
              <p:cNvSpPr>
                <a:spLocks noChangeShapeType="1"/>
              </p:cNvSpPr>
              <p:nvPr/>
            </p:nvSpPr>
            <p:spPr bwMode="auto">
              <a:xfrm flipH="1" flipV="1">
                <a:off x="2109" y="2976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132" name="Group 57"/>
            <p:cNvGrpSpPr>
              <a:grpSpLocks/>
            </p:cNvGrpSpPr>
            <p:nvPr/>
          </p:nvGrpSpPr>
          <p:grpSpPr bwMode="auto">
            <a:xfrm>
              <a:off x="1973" y="2750"/>
              <a:ext cx="91" cy="271"/>
              <a:chOff x="2064" y="2750"/>
              <a:chExt cx="91" cy="271"/>
            </a:xfrm>
          </p:grpSpPr>
          <p:sp>
            <p:nvSpPr>
              <p:cNvPr id="1133" name="Line 58"/>
              <p:cNvSpPr>
                <a:spLocks noChangeShapeType="1"/>
              </p:cNvSpPr>
              <p:nvPr/>
            </p:nvSpPr>
            <p:spPr bwMode="auto">
              <a:xfrm flipV="1">
                <a:off x="2064" y="2976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4" name="AutoShape 59"/>
              <p:cNvSpPr>
                <a:spLocks noChangeArrowheads="1"/>
              </p:cNvSpPr>
              <p:nvPr/>
            </p:nvSpPr>
            <p:spPr bwMode="auto">
              <a:xfrm rot="5400000">
                <a:off x="1996" y="2818"/>
                <a:ext cx="226" cy="90"/>
              </a:xfrm>
              <a:prstGeom prst="flowChartDelay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35" name="Oval 60"/>
              <p:cNvSpPr>
                <a:spLocks noChangeArrowheads="1"/>
              </p:cNvSpPr>
              <p:nvPr/>
            </p:nvSpPr>
            <p:spPr bwMode="auto">
              <a:xfrm>
                <a:off x="2064" y="2750"/>
                <a:ext cx="91" cy="4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36" name="Line 61"/>
              <p:cNvSpPr>
                <a:spLocks noChangeShapeType="1"/>
              </p:cNvSpPr>
              <p:nvPr/>
            </p:nvSpPr>
            <p:spPr bwMode="auto">
              <a:xfrm flipH="1" flipV="1">
                <a:off x="2109" y="2976"/>
                <a:ext cx="45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040" name="Group 84"/>
          <p:cNvGrpSpPr>
            <a:grpSpLocks/>
          </p:cNvGrpSpPr>
          <p:nvPr/>
        </p:nvGrpSpPr>
        <p:grpSpPr bwMode="auto">
          <a:xfrm>
            <a:off x="3713189" y="2825593"/>
            <a:ext cx="647700" cy="360362"/>
            <a:chOff x="2109" y="2478"/>
            <a:chExt cx="408" cy="227"/>
          </a:xfrm>
        </p:grpSpPr>
        <p:grpSp>
          <p:nvGrpSpPr>
            <p:cNvPr id="1109" name="Group 81"/>
            <p:cNvGrpSpPr>
              <a:grpSpLocks/>
            </p:cNvGrpSpPr>
            <p:nvPr/>
          </p:nvGrpSpPr>
          <p:grpSpPr bwMode="auto">
            <a:xfrm>
              <a:off x="2109" y="2478"/>
              <a:ext cx="408" cy="227"/>
              <a:chOff x="2245" y="2478"/>
              <a:chExt cx="408" cy="227"/>
            </a:xfrm>
          </p:grpSpPr>
          <p:sp>
            <p:nvSpPr>
              <p:cNvPr id="1112" name="AutoShape 54"/>
              <p:cNvSpPr>
                <a:spLocks noChangeArrowheads="1"/>
              </p:cNvSpPr>
              <p:nvPr/>
            </p:nvSpPr>
            <p:spPr bwMode="auto">
              <a:xfrm>
                <a:off x="2336" y="2478"/>
                <a:ext cx="91" cy="45"/>
              </a:xfrm>
              <a:prstGeom prst="can">
                <a:avLst>
                  <a:gd name="adj" fmla="val 25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13" name="AutoShape 63"/>
              <p:cNvSpPr>
                <a:spLocks noChangeArrowheads="1"/>
              </p:cNvSpPr>
              <p:nvPr/>
            </p:nvSpPr>
            <p:spPr bwMode="auto">
              <a:xfrm>
                <a:off x="2426" y="2478"/>
                <a:ext cx="91" cy="45"/>
              </a:xfrm>
              <a:prstGeom prst="can">
                <a:avLst>
                  <a:gd name="adj" fmla="val 25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14" name="Oval 64"/>
              <p:cNvSpPr>
                <a:spLocks noChangeArrowheads="1"/>
              </p:cNvSpPr>
              <p:nvPr/>
            </p:nvSpPr>
            <p:spPr bwMode="auto">
              <a:xfrm>
                <a:off x="2336" y="2523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115" name="Group 65"/>
              <p:cNvGrpSpPr>
                <a:grpSpLocks/>
              </p:cNvGrpSpPr>
              <p:nvPr/>
            </p:nvGrpSpPr>
            <p:grpSpPr bwMode="auto">
              <a:xfrm>
                <a:off x="2245" y="2478"/>
                <a:ext cx="91" cy="226"/>
                <a:chOff x="1338" y="1888"/>
                <a:chExt cx="181" cy="226"/>
              </a:xfrm>
            </p:grpSpPr>
            <p:sp>
              <p:nvSpPr>
                <p:cNvPr id="1127" name="Oval 66"/>
                <p:cNvSpPr>
                  <a:spLocks noChangeArrowheads="1"/>
                </p:cNvSpPr>
                <p:nvPr/>
              </p:nvSpPr>
              <p:spPr bwMode="auto">
                <a:xfrm>
                  <a:off x="1338" y="1888"/>
                  <a:ext cx="181" cy="45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128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1429" y="1933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129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1383" y="2069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130" name="Line 69"/>
                <p:cNvSpPr>
                  <a:spLocks noChangeShapeType="1"/>
                </p:cNvSpPr>
                <p:nvPr/>
              </p:nvSpPr>
              <p:spPr bwMode="auto">
                <a:xfrm>
                  <a:off x="1429" y="2069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116" name="Group 70"/>
              <p:cNvGrpSpPr>
                <a:grpSpLocks/>
              </p:cNvGrpSpPr>
              <p:nvPr/>
            </p:nvGrpSpPr>
            <p:grpSpPr bwMode="auto">
              <a:xfrm>
                <a:off x="2562" y="2478"/>
                <a:ext cx="91" cy="226"/>
                <a:chOff x="1338" y="1888"/>
                <a:chExt cx="181" cy="226"/>
              </a:xfrm>
            </p:grpSpPr>
            <p:sp>
              <p:nvSpPr>
                <p:cNvPr id="1123" name="Oval 71"/>
                <p:cNvSpPr>
                  <a:spLocks noChangeArrowheads="1"/>
                </p:cNvSpPr>
                <p:nvPr/>
              </p:nvSpPr>
              <p:spPr bwMode="auto">
                <a:xfrm>
                  <a:off x="1338" y="1888"/>
                  <a:ext cx="181" cy="45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124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1429" y="1933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125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1383" y="2069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126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069"/>
                  <a:ext cx="45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117" name="Group 75"/>
              <p:cNvGrpSpPr>
                <a:grpSpLocks/>
              </p:cNvGrpSpPr>
              <p:nvPr/>
            </p:nvGrpSpPr>
            <p:grpSpPr bwMode="auto">
              <a:xfrm>
                <a:off x="2517" y="2523"/>
                <a:ext cx="90" cy="181"/>
                <a:chOff x="2381" y="2750"/>
                <a:chExt cx="181" cy="226"/>
              </a:xfrm>
            </p:grpSpPr>
            <p:grpSp>
              <p:nvGrpSpPr>
                <p:cNvPr id="1118" name="Group 76"/>
                <p:cNvGrpSpPr>
                  <a:grpSpLocks/>
                </p:cNvGrpSpPr>
                <p:nvPr/>
              </p:nvGrpSpPr>
              <p:grpSpPr bwMode="auto">
                <a:xfrm>
                  <a:off x="2426" y="2795"/>
                  <a:ext cx="91" cy="181"/>
                  <a:chOff x="2562" y="2795"/>
                  <a:chExt cx="91" cy="181"/>
                </a:xfrm>
              </p:grpSpPr>
              <p:sp>
                <p:nvSpPr>
                  <p:cNvPr id="1120" name="Line 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8" y="2795"/>
                    <a:ext cx="0" cy="1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121" name="Line 7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62" y="2931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122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608" y="2931"/>
                    <a:ext cx="45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1119" name="AutoShape 80"/>
                <p:cNvSpPr>
                  <a:spLocks noChangeArrowheads="1"/>
                </p:cNvSpPr>
                <p:nvPr/>
              </p:nvSpPr>
              <p:spPr bwMode="auto">
                <a:xfrm>
                  <a:off x="2381" y="2750"/>
                  <a:ext cx="181" cy="90"/>
                </a:xfrm>
                <a:prstGeom prst="flowChartMagneticDisk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1110" name="Line 82"/>
            <p:cNvSpPr>
              <a:spLocks noChangeShapeType="1"/>
            </p:cNvSpPr>
            <p:nvPr/>
          </p:nvSpPr>
          <p:spPr bwMode="auto">
            <a:xfrm flipV="1">
              <a:off x="2200" y="2659"/>
              <a:ext cx="45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11" name="Line 83"/>
            <p:cNvSpPr>
              <a:spLocks noChangeShapeType="1"/>
            </p:cNvSpPr>
            <p:nvPr/>
          </p:nvSpPr>
          <p:spPr bwMode="auto">
            <a:xfrm flipH="1" flipV="1">
              <a:off x="2336" y="2659"/>
              <a:ext cx="45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45" name="Text Box 90"/>
          <p:cNvSpPr txBox="1">
            <a:spLocks noChangeArrowheads="1"/>
          </p:cNvSpPr>
          <p:nvPr/>
        </p:nvSpPr>
        <p:spPr bwMode="auto">
          <a:xfrm>
            <a:off x="4279864" y="2587252"/>
            <a:ext cx="3587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600" dirty="0"/>
              <a:t>S</a:t>
            </a:r>
            <a:r>
              <a:rPr lang="ja-JP" altLang="en-US" sz="600" dirty="0"/>
              <a:t>シンバル</a:t>
            </a:r>
          </a:p>
        </p:txBody>
      </p:sp>
      <p:sp>
        <p:nvSpPr>
          <p:cNvPr id="1046" name="Text Box 91"/>
          <p:cNvSpPr txBox="1">
            <a:spLocks noChangeArrowheads="1"/>
          </p:cNvSpPr>
          <p:nvPr/>
        </p:nvSpPr>
        <p:spPr bwMode="auto">
          <a:xfrm>
            <a:off x="3007519" y="2679328"/>
            <a:ext cx="28892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ボンゴ</a:t>
            </a:r>
          </a:p>
        </p:txBody>
      </p:sp>
      <p:sp>
        <p:nvSpPr>
          <p:cNvPr id="1047" name="Text Box 92"/>
          <p:cNvSpPr txBox="1">
            <a:spLocks noChangeArrowheads="1"/>
          </p:cNvSpPr>
          <p:nvPr/>
        </p:nvSpPr>
        <p:spPr bwMode="auto">
          <a:xfrm>
            <a:off x="2700338" y="2636838"/>
            <a:ext cx="28892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コンガ</a:t>
            </a:r>
          </a:p>
        </p:txBody>
      </p:sp>
      <p:sp>
        <p:nvSpPr>
          <p:cNvPr id="1048" name="Text Box 93"/>
          <p:cNvSpPr txBox="1">
            <a:spLocks noChangeArrowheads="1"/>
          </p:cNvSpPr>
          <p:nvPr/>
        </p:nvSpPr>
        <p:spPr bwMode="auto">
          <a:xfrm>
            <a:off x="3749105" y="2591929"/>
            <a:ext cx="50323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ドラムセット</a:t>
            </a:r>
          </a:p>
        </p:txBody>
      </p:sp>
      <p:sp>
        <p:nvSpPr>
          <p:cNvPr id="1049" name="Text Box 94"/>
          <p:cNvSpPr txBox="1">
            <a:spLocks noChangeArrowheads="1"/>
          </p:cNvSpPr>
          <p:nvPr/>
        </p:nvSpPr>
        <p:spPr bwMode="auto">
          <a:xfrm>
            <a:off x="4623668" y="2580501"/>
            <a:ext cx="28733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スネア</a:t>
            </a:r>
          </a:p>
        </p:txBody>
      </p:sp>
      <p:sp>
        <p:nvSpPr>
          <p:cNvPr id="1050" name="Text Box 95"/>
          <p:cNvSpPr txBox="1">
            <a:spLocks noChangeArrowheads="1"/>
          </p:cNvSpPr>
          <p:nvPr/>
        </p:nvSpPr>
        <p:spPr bwMode="auto">
          <a:xfrm>
            <a:off x="4846801" y="2580501"/>
            <a:ext cx="3587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大太鼓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F480A5E-A63A-4FD0-6F11-B5C64346DE6B}"/>
              </a:ext>
            </a:extLst>
          </p:cNvPr>
          <p:cNvGrpSpPr/>
          <p:nvPr/>
        </p:nvGrpSpPr>
        <p:grpSpPr>
          <a:xfrm>
            <a:off x="5145089" y="2636838"/>
            <a:ext cx="866774" cy="512737"/>
            <a:chOff x="4859338" y="2636838"/>
            <a:chExt cx="1152525" cy="552450"/>
          </a:xfrm>
        </p:grpSpPr>
        <p:pic>
          <p:nvPicPr>
            <p:cNvPr id="1041" name="Picture 85" descr="MCj01296410000[1]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  <a:biLevel thresh="50000"/>
            </a:blip>
            <a:srcRect/>
            <a:stretch>
              <a:fillRect/>
            </a:stretch>
          </p:blipFill>
          <p:spPr bwMode="auto">
            <a:xfrm>
              <a:off x="4859338" y="2708275"/>
              <a:ext cx="36036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87" descr="MCj01296410000[1]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  <a:biLevel thresh="50000"/>
            </a:blip>
            <a:srcRect/>
            <a:stretch>
              <a:fillRect/>
            </a:stretch>
          </p:blipFill>
          <p:spPr bwMode="auto">
            <a:xfrm>
              <a:off x="5076825" y="2852738"/>
              <a:ext cx="358775" cy="334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3" name="Picture 88" descr="MCj01296410000[1]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  <a:biLevel thresh="50000"/>
            </a:blip>
            <a:srcRect/>
            <a:stretch>
              <a:fillRect/>
            </a:stretch>
          </p:blipFill>
          <p:spPr bwMode="auto">
            <a:xfrm>
              <a:off x="5364163" y="2852738"/>
              <a:ext cx="36036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4" name="Picture 89" descr="MCj01296410000[1]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  <a:biLevel thresh="50000"/>
            </a:blip>
            <a:srcRect/>
            <a:stretch>
              <a:fillRect/>
            </a:stretch>
          </p:blipFill>
          <p:spPr bwMode="auto">
            <a:xfrm>
              <a:off x="5580063" y="2708275"/>
              <a:ext cx="431800" cy="40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1" name="Text Box 96"/>
            <p:cNvSpPr txBox="1">
              <a:spLocks noChangeArrowheads="1"/>
            </p:cNvSpPr>
            <p:nvPr/>
          </p:nvSpPr>
          <p:spPr bwMode="auto">
            <a:xfrm>
              <a:off x="5148263" y="2636838"/>
              <a:ext cx="504825" cy="9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600" dirty="0"/>
                <a:t>ティンパニー</a:t>
              </a:r>
            </a:p>
          </p:txBody>
        </p:sp>
        <p:sp>
          <p:nvSpPr>
            <p:cNvPr id="1052" name="Text Box 97"/>
            <p:cNvSpPr txBox="1">
              <a:spLocks noChangeArrowheads="1"/>
            </p:cNvSpPr>
            <p:nvPr/>
          </p:nvSpPr>
          <p:spPr bwMode="auto">
            <a:xfrm>
              <a:off x="4932363" y="2636838"/>
              <a:ext cx="215900" cy="9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600" b="1" dirty="0"/>
                <a:t>S</a:t>
              </a:r>
            </a:p>
          </p:txBody>
        </p:sp>
        <p:sp>
          <p:nvSpPr>
            <p:cNvPr id="1053" name="Text Box 98"/>
            <p:cNvSpPr txBox="1">
              <a:spLocks noChangeArrowheads="1"/>
            </p:cNvSpPr>
            <p:nvPr/>
          </p:nvSpPr>
          <p:spPr bwMode="auto">
            <a:xfrm>
              <a:off x="5148263" y="2781300"/>
              <a:ext cx="215900" cy="9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600" b="1"/>
                <a:t>M</a:t>
              </a:r>
            </a:p>
          </p:txBody>
        </p:sp>
        <p:sp>
          <p:nvSpPr>
            <p:cNvPr id="1054" name="Text Box 99"/>
            <p:cNvSpPr txBox="1">
              <a:spLocks noChangeArrowheads="1"/>
            </p:cNvSpPr>
            <p:nvPr/>
          </p:nvSpPr>
          <p:spPr bwMode="auto">
            <a:xfrm>
              <a:off x="5435600" y="2781300"/>
              <a:ext cx="215900" cy="9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600" b="1"/>
                <a:t>L</a:t>
              </a:r>
            </a:p>
          </p:txBody>
        </p:sp>
        <p:sp>
          <p:nvSpPr>
            <p:cNvPr id="1055" name="Text Box 100"/>
            <p:cNvSpPr txBox="1">
              <a:spLocks noChangeArrowheads="1"/>
            </p:cNvSpPr>
            <p:nvPr/>
          </p:nvSpPr>
          <p:spPr bwMode="auto">
            <a:xfrm>
              <a:off x="5651500" y="2636838"/>
              <a:ext cx="288925" cy="9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ja-JP" sz="600" b="1"/>
                <a:t>LL</a:t>
              </a:r>
            </a:p>
          </p:txBody>
        </p:sp>
      </p:grpSp>
      <p:sp>
        <p:nvSpPr>
          <p:cNvPr id="1056" name="Text Box 101"/>
          <p:cNvSpPr txBox="1">
            <a:spLocks noChangeArrowheads="1"/>
          </p:cNvSpPr>
          <p:nvPr/>
        </p:nvSpPr>
        <p:spPr bwMode="auto">
          <a:xfrm>
            <a:off x="2411413" y="3336925"/>
            <a:ext cx="3587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グロッケン</a:t>
            </a:r>
          </a:p>
        </p:txBody>
      </p:sp>
      <p:sp>
        <p:nvSpPr>
          <p:cNvPr id="1057" name="Text Box 102"/>
          <p:cNvSpPr txBox="1">
            <a:spLocks noChangeArrowheads="1"/>
          </p:cNvSpPr>
          <p:nvPr/>
        </p:nvSpPr>
        <p:spPr bwMode="auto">
          <a:xfrm>
            <a:off x="2805113" y="3336925"/>
            <a:ext cx="396876" cy="9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ビブラフォン</a:t>
            </a:r>
          </a:p>
        </p:txBody>
      </p:sp>
      <p:sp>
        <p:nvSpPr>
          <p:cNvPr id="1058" name="Text Box 103"/>
          <p:cNvSpPr txBox="1">
            <a:spLocks noChangeArrowheads="1"/>
          </p:cNvSpPr>
          <p:nvPr/>
        </p:nvSpPr>
        <p:spPr bwMode="auto">
          <a:xfrm>
            <a:off x="3276600" y="3336925"/>
            <a:ext cx="50323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/>
              <a:t>ビブラフォン</a:t>
            </a:r>
          </a:p>
        </p:txBody>
      </p:sp>
      <p:sp>
        <p:nvSpPr>
          <p:cNvPr id="1059" name="Text Box 104"/>
          <p:cNvSpPr txBox="1">
            <a:spLocks noChangeArrowheads="1"/>
          </p:cNvSpPr>
          <p:nvPr/>
        </p:nvSpPr>
        <p:spPr bwMode="auto">
          <a:xfrm>
            <a:off x="4365742" y="3333629"/>
            <a:ext cx="4333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シロフォン</a:t>
            </a:r>
            <a:r>
              <a:rPr lang="en-US" altLang="ja-JP" sz="600" dirty="0"/>
              <a:t>1</a:t>
            </a:r>
          </a:p>
        </p:txBody>
      </p:sp>
      <p:sp>
        <p:nvSpPr>
          <p:cNvPr id="1061" name="Text Box 106"/>
          <p:cNvSpPr txBox="1">
            <a:spLocks noChangeArrowheads="1"/>
          </p:cNvSpPr>
          <p:nvPr/>
        </p:nvSpPr>
        <p:spPr bwMode="auto">
          <a:xfrm>
            <a:off x="4859338" y="3336925"/>
            <a:ext cx="3587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/>
              <a:t>マリンバ</a:t>
            </a:r>
          </a:p>
        </p:txBody>
      </p:sp>
      <p:sp>
        <p:nvSpPr>
          <p:cNvPr id="1062" name="Text Box 107"/>
          <p:cNvSpPr txBox="1">
            <a:spLocks noChangeArrowheads="1"/>
          </p:cNvSpPr>
          <p:nvPr/>
        </p:nvSpPr>
        <p:spPr bwMode="auto">
          <a:xfrm>
            <a:off x="5364163" y="3336925"/>
            <a:ext cx="3587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バス木琴</a:t>
            </a:r>
          </a:p>
        </p:txBody>
      </p:sp>
      <p:sp>
        <p:nvSpPr>
          <p:cNvPr id="1064" name="Rectangle 109"/>
          <p:cNvSpPr>
            <a:spLocks noChangeArrowheads="1"/>
          </p:cNvSpPr>
          <p:nvPr/>
        </p:nvSpPr>
        <p:spPr bwMode="auto">
          <a:xfrm rot="3264187">
            <a:off x="6119019" y="4185444"/>
            <a:ext cx="360363" cy="142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5" name="Rectangle 110"/>
          <p:cNvSpPr>
            <a:spLocks noChangeArrowheads="1"/>
          </p:cNvSpPr>
          <p:nvPr/>
        </p:nvSpPr>
        <p:spPr bwMode="auto">
          <a:xfrm rot="3264187">
            <a:off x="6372225" y="4581526"/>
            <a:ext cx="433387" cy="144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6" name="Oval 111"/>
          <p:cNvSpPr>
            <a:spLocks noChangeArrowheads="1"/>
          </p:cNvSpPr>
          <p:nvPr/>
        </p:nvSpPr>
        <p:spPr bwMode="auto">
          <a:xfrm>
            <a:off x="1476375" y="4221163"/>
            <a:ext cx="144463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8" name="Text Box 145"/>
          <p:cNvSpPr txBox="1">
            <a:spLocks noChangeArrowheads="1"/>
          </p:cNvSpPr>
          <p:nvPr/>
        </p:nvSpPr>
        <p:spPr bwMode="auto">
          <a:xfrm>
            <a:off x="6659563" y="4508500"/>
            <a:ext cx="50482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/>
              <a:t>電子オルガン</a:t>
            </a:r>
          </a:p>
        </p:txBody>
      </p:sp>
      <p:sp>
        <p:nvSpPr>
          <p:cNvPr id="1069" name="Text Box 146"/>
          <p:cNvSpPr txBox="1">
            <a:spLocks noChangeArrowheads="1"/>
          </p:cNvSpPr>
          <p:nvPr/>
        </p:nvSpPr>
        <p:spPr bwMode="auto">
          <a:xfrm>
            <a:off x="1619250" y="3860800"/>
            <a:ext cx="3587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ピアノ</a:t>
            </a:r>
          </a:p>
        </p:txBody>
      </p:sp>
      <p:sp>
        <p:nvSpPr>
          <p:cNvPr id="1070" name="Text Box 148"/>
          <p:cNvSpPr txBox="1">
            <a:spLocks noChangeArrowheads="1"/>
          </p:cNvSpPr>
          <p:nvPr/>
        </p:nvSpPr>
        <p:spPr bwMode="auto">
          <a:xfrm>
            <a:off x="2268538" y="6165850"/>
            <a:ext cx="1079500" cy="517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1000">
                <a:ea typeface="ＭＳ ゴシック" pitchFamily="49" charset="-128"/>
              </a:rPr>
              <a:t>（記入例）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ja-JP" altLang="en-US" sz="1000">
                <a:ea typeface="ＭＳ ゴシック" pitchFamily="49" charset="-128"/>
              </a:rPr>
              <a:t>　　</a:t>
            </a:r>
            <a:r>
              <a:rPr lang="ja-JP" altLang="en-US" sz="1400">
                <a:ea typeface="ＭＳ ゴシック" pitchFamily="49" charset="-128"/>
              </a:rPr>
              <a:t>○</a:t>
            </a:r>
            <a:r>
              <a:rPr lang="ja-JP" altLang="en-US" sz="1000">
                <a:ea typeface="ＭＳ ゴシック" pitchFamily="49" charset="-128"/>
              </a:rPr>
              <a:t>椅子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ja-JP" altLang="en-US" sz="1000">
                <a:ea typeface="ＭＳ ゴシック" pitchFamily="49" charset="-128"/>
              </a:rPr>
              <a:t>　　</a:t>
            </a:r>
            <a:r>
              <a:rPr lang="ja-JP" altLang="en-US" sz="1400">
                <a:ea typeface="ＭＳ ゴシック" pitchFamily="49" charset="-128"/>
              </a:rPr>
              <a:t>Ｔ</a:t>
            </a:r>
            <a:r>
              <a:rPr lang="ja-JP" altLang="en-US" sz="1000">
                <a:ea typeface="ＭＳ ゴシック" pitchFamily="49" charset="-128"/>
              </a:rPr>
              <a:t>譜面台</a:t>
            </a:r>
          </a:p>
        </p:txBody>
      </p:sp>
      <p:sp>
        <p:nvSpPr>
          <p:cNvPr id="1071" name="AutoShape 149"/>
          <p:cNvSpPr>
            <a:spLocks noChangeArrowheads="1"/>
          </p:cNvSpPr>
          <p:nvPr/>
        </p:nvSpPr>
        <p:spPr bwMode="auto">
          <a:xfrm>
            <a:off x="323850" y="4652963"/>
            <a:ext cx="1008063" cy="360362"/>
          </a:xfrm>
          <a:prstGeom prst="rightArrow">
            <a:avLst>
              <a:gd name="adj1" fmla="val 50000"/>
              <a:gd name="adj2" fmla="val 6993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ja-JP" altLang="en-US" sz="1000"/>
              <a:t>ステージ入口</a:t>
            </a:r>
          </a:p>
        </p:txBody>
      </p:sp>
      <p:sp>
        <p:nvSpPr>
          <p:cNvPr id="1072" name="AutoShape 150"/>
          <p:cNvSpPr>
            <a:spLocks noChangeArrowheads="1"/>
          </p:cNvSpPr>
          <p:nvPr/>
        </p:nvSpPr>
        <p:spPr bwMode="auto">
          <a:xfrm>
            <a:off x="7092950" y="4581525"/>
            <a:ext cx="1008063" cy="360363"/>
          </a:xfrm>
          <a:prstGeom prst="rightArrow">
            <a:avLst>
              <a:gd name="adj1" fmla="val 50000"/>
              <a:gd name="adj2" fmla="val 6993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ja-JP" altLang="en-US" sz="1000"/>
              <a:t>ステージ出口</a:t>
            </a:r>
          </a:p>
        </p:txBody>
      </p:sp>
      <p:sp>
        <p:nvSpPr>
          <p:cNvPr id="2199" name="Text Box 151"/>
          <p:cNvSpPr txBox="1">
            <a:spLocks noChangeArrowheads="1"/>
          </p:cNvSpPr>
          <p:nvPr/>
        </p:nvSpPr>
        <p:spPr bwMode="auto">
          <a:xfrm>
            <a:off x="7380288" y="1412875"/>
            <a:ext cx="1657350" cy="299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1000"/>
              <a:t>※</a:t>
            </a:r>
            <a:r>
              <a:rPr lang="ja-JP" altLang="en-US" sz="1000"/>
              <a:t>必ず○をつけてください。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・</a:t>
            </a:r>
            <a:r>
              <a:rPr lang="ja-JP" altLang="en-US" sz="1000" b="1"/>
              <a:t>ピアノ</a:t>
            </a:r>
            <a:r>
              <a:rPr lang="ja-JP" altLang="en-US" sz="1000"/>
              <a:t>（使用する，しない）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　　　　　（全開，半開，閉）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・</a:t>
            </a:r>
            <a:r>
              <a:rPr lang="ja-JP" altLang="en-US" sz="1000" b="1"/>
              <a:t>指揮者譜面台</a:t>
            </a:r>
            <a:r>
              <a:rPr lang="ja-JP" altLang="en-US" sz="1000"/>
              <a:t>（要，不要）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・</a:t>
            </a:r>
            <a:r>
              <a:rPr lang="ja-JP" altLang="en-US" sz="1000" b="1"/>
              <a:t>指揮台</a:t>
            </a:r>
            <a:r>
              <a:rPr lang="ja-JP" altLang="en-US" sz="1000"/>
              <a:t>（要，不要）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・</a:t>
            </a:r>
            <a:r>
              <a:rPr lang="ja-JP" altLang="en-US" sz="1000" b="1"/>
              <a:t>椅子</a:t>
            </a:r>
            <a:r>
              <a:rPr lang="ja-JP" altLang="en-US" sz="1000"/>
              <a:t>　　（　　　　　）脚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・</a:t>
            </a:r>
            <a:r>
              <a:rPr lang="ja-JP" altLang="en-US" sz="1000" b="1"/>
              <a:t>譜面台</a:t>
            </a:r>
            <a:r>
              <a:rPr lang="ja-JP" altLang="en-US" sz="1000"/>
              <a:t> （　　　　　）台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・</a:t>
            </a:r>
            <a:r>
              <a:rPr lang="ja-JP" altLang="en-US" sz="1000" b="1"/>
              <a:t>ティンパニー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　　　　（使用する，しない）</a:t>
            </a:r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　　　</a:t>
            </a:r>
            <a:r>
              <a:rPr lang="ja-JP" altLang="en-US" sz="1000" b="1"/>
              <a:t>使用音</a:t>
            </a:r>
            <a:r>
              <a:rPr lang="ja-JP" altLang="en-US" sz="1000"/>
              <a:t>（低い方から）</a:t>
            </a:r>
          </a:p>
          <a:p>
            <a:pPr>
              <a:spcBef>
                <a:spcPct val="50000"/>
              </a:spcBef>
              <a:defRPr/>
            </a:pPr>
            <a:endParaRPr lang="ja-JP" altLang="en-US" sz="1000"/>
          </a:p>
          <a:p>
            <a:pPr>
              <a:spcBef>
                <a:spcPct val="50000"/>
              </a:spcBef>
              <a:defRPr/>
            </a:pPr>
            <a:endParaRPr lang="ja-JP" altLang="en-US" sz="1000"/>
          </a:p>
          <a:p>
            <a:pPr>
              <a:spcBef>
                <a:spcPct val="50000"/>
              </a:spcBef>
              <a:defRPr/>
            </a:pPr>
            <a:r>
              <a:rPr lang="ja-JP" altLang="en-US" sz="1000"/>
              <a:t>　　　（　　　，　　，　　，　　）</a:t>
            </a:r>
          </a:p>
        </p:txBody>
      </p:sp>
      <p:graphicFrame>
        <p:nvGraphicFramePr>
          <p:cNvPr id="2305" name="Group 257"/>
          <p:cNvGraphicFramePr>
            <a:graphicFrameLocks noGrp="1"/>
          </p:cNvGraphicFramePr>
          <p:nvPr/>
        </p:nvGraphicFramePr>
        <p:xfrm>
          <a:off x="7524750" y="3716338"/>
          <a:ext cx="1368425" cy="46736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00" name="Freeform 214"/>
          <p:cNvSpPr>
            <a:spLocks/>
          </p:cNvSpPr>
          <p:nvPr/>
        </p:nvSpPr>
        <p:spPr bwMode="auto">
          <a:xfrm>
            <a:off x="7523163" y="3716338"/>
            <a:ext cx="166687" cy="347662"/>
          </a:xfrm>
          <a:custGeom>
            <a:avLst/>
            <a:gdLst>
              <a:gd name="T0" fmla="*/ 0 w 105"/>
              <a:gd name="T1" fmla="*/ 55 h 219"/>
              <a:gd name="T2" fmla="*/ 8 w 105"/>
              <a:gd name="T3" fmla="*/ 33 h 219"/>
              <a:gd name="T4" fmla="*/ 36 w 105"/>
              <a:gd name="T5" fmla="*/ 5 h 219"/>
              <a:gd name="T6" fmla="*/ 76 w 105"/>
              <a:gd name="T7" fmla="*/ 9 h 219"/>
              <a:gd name="T8" fmla="*/ 92 w 105"/>
              <a:gd name="T9" fmla="*/ 33 h 219"/>
              <a:gd name="T10" fmla="*/ 98 w 105"/>
              <a:gd name="T11" fmla="*/ 51 h 219"/>
              <a:gd name="T12" fmla="*/ 82 w 105"/>
              <a:gd name="T13" fmla="*/ 169 h 219"/>
              <a:gd name="T14" fmla="*/ 66 w 105"/>
              <a:gd name="T15" fmla="*/ 201 h 219"/>
              <a:gd name="T16" fmla="*/ 56 w 105"/>
              <a:gd name="T17" fmla="*/ 219 h 21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5"/>
              <a:gd name="T28" fmla="*/ 0 h 219"/>
              <a:gd name="T29" fmla="*/ 105 w 105"/>
              <a:gd name="T30" fmla="*/ 219 h 21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5" h="219">
                <a:moveTo>
                  <a:pt x="0" y="55"/>
                </a:moveTo>
                <a:cubicBezTo>
                  <a:pt x="6" y="72"/>
                  <a:pt x="6" y="38"/>
                  <a:pt x="8" y="33"/>
                </a:cubicBezTo>
                <a:cubicBezTo>
                  <a:pt x="13" y="19"/>
                  <a:pt x="22" y="10"/>
                  <a:pt x="36" y="5"/>
                </a:cubicBezTo>
                <a:cubicBezTo>
                  <a:pt x="49" y="6"/>
                  <a:pt x="67" y="0"/>
                  <a:pt x="76" y="9"/>
                </a:cubicBezTo>
                <a:cubicBezTo>
                  <a:pt x="79" y="12"/>
                  <a:pt x="90" y="28"/>
                  <a:pt x="92" y="33"/>
                </a:cubicBezTo>
                <a:cubicBezTo>
                  <a:pt x="94" y="39"/>
                  <a:pt x="98" y="51"/>
                  <a:pt x="98" y="51"/>
                </a:cubicBezTo>
                <a:cubicBezTo>
                  <a:pt x="105" y="102"/>
                  <a:pt x="96" y="127"/>
                  <a:pt x="82" y="169"/>
                </a:cubicBezTo>
                <a:cubicBezTo>
                  <a:pt x="78" y="180"/>
                  <a:pt x="72" y="191"/>
                  <a:pt x="66" y="201"/>
                </a:cubicBezTo>
                <a:cubicBezTo>
                  <a:pt x="63" y="207"/>
                  <a:pt x="56" y="219"/>
                  <a:pt x="56" y="219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01" name="Freeform 215"/>
          <p:cNvSpPr>
            <a:spLocks/>
          </p:cNvSpPr>
          <p:nvPr/>
        </p:nvSpPr>
        <p:spPr bwMode="auto">
          <a:xfrm>
            <a:off x="7526338" y="3813175"/>
            <a:ext cx="23812" cy="22225"/>
          </a:xfrm>
          <a:custGeom>
            <a:avLst/>
            <a:gdLst>
              <a:gd name="T0" fmla="*/ 4 w 15"/>
              <a:gd name="T1" fmla="*/ 0 h 14"/>
              <a:gd name="T2" fmla="*/ 6 w 15"/>
              <a:gd name="T3" fmla="*/ 14 h 14"/>
              <a:gd name="T4" fmla="*/ 4 w 15"/>
              <a:gd name="T5" fmla="*/ 0 h 14"/>
              <a:gd name="T6" fmla="*/ 0 60000 65536"/>
              <a:gd name="T7" fmla="*/ 0 60000 65536"/>
              <a:gd name="T8" fmla="*/ 0 60000 65536"/>
              <a:gd name="T9" fmla="*/ 0 w 15"/>
              <a:gd name="T10" fmla="*/ 0 h 14"/>
              <a:gd name="T11" fmla="*/ 15 w 15"/>
              <a:gd name="T12" fmla="*/ 14 h 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" h="14">
                <a:moveTo>
                  <a:pt x="4" y="0"/>
                </a:moveTo>
                <a:cubicBezTo>
                  <a:pt x="12" y="5"/>
                  <a:pt x="15" y="8"/>
                  <a:pt x="6" y="14"/>
                </a:cubicBezTo>
                <a:cubicBezTo>
                  <a:pt x="0" y="6"/>
                  <a:pt x="1" y="10"/>
                  <a:pt x="4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02" name="Freeform 218"/>
          <p:cNvSpPr>
            <a:spLocks/>
          </p:cNvSpPr>
          <p:nvPr/>
        </p:nvSpPr>
        <p:spPr bwMode="auto">
          <a:xfrm>
            <a:off x="7740650" y="3860800"/>
            <a:ext cx="23813" cy="22225"/>
          </a:xfrm>
          <a:custGeom>
            <a:avLst/>
            <a:gdLst>
              <a:gd name="T0" fmla="*/ 4 w 15"/>
              <a:gd name="T1" fmla="*/ 0 h 14"/>
              <a:gd name="T2" fmla="*/ 6 w 15"/>
              <a:gd name="T3" fmla="*/ 14 h 14"/>
              <a:gd name="T4" fmla="*/ 4 w 15"/>
              <a:gd name="T5" fmla="*/ 0 h 14"/>
              <a:gd name="T6" fmla="*/ 0 60000 65536"/>
              <a:gd name="T7" fmla="*/ 0 60000 65536"/>
              <a:gd name="T8" fmla="*/ 0 60000 65536"/>
              <a:gd name="T9" fmla="*/ 0 w 15"/>
              <a:gd name="T10" fmla="*/ 0 h 14"/>
              <a:gd name="T11" fmla="*/ 15 w 15"/>
              <a:gd name="T12" fmla="*/ 14 h 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" h="14">
                <a:moveTo>
                  <a:pt x="4" y="0"/>
                </a:moveTo>
                <a:cubicBezTo>
                  <a:pt x="12" y="5"/>
                  <a:pt x="15" y="8"/>
                  <a:pt x="6" y="14"/>
                </a:cubicBezTo>
                <a:cubicBezTo>
                  <a:pt x="0" y="6"/>
                  <a:pt x="1" y="10"/>
                  <a:pt x="4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03" name="Freeform 221"/>
          <p:cNvSpPr>
            <a:spLocks/>
          </p:cNvSpPr>
          <p:nvPr/>
        </p:nvSpPr>
        <p:spPr bwMode="auto">
          <a:xfrm>
            <a:off x="7734300" y="3743325"/>
            <a:ext cx="19050" cy="38100"/>
          </a:xfrm>
          <a:custGeom>
            <a:avLst/>
            <a:gdLst>
              <a:gd name="T0" fmla="*/ 3 w 12"/>
              <a:gd name="T1" fmla="*/ 18 h 24"/>
              <a:gd name="T2" fmla="*/ 9 w 12"/>
              <a:gd name="T3" fmla="*/ 24 h 24"/>
              <a:gd name="T4" fmla="*/ 1 w 12"/>
              <a:gd name="T5" fmla="*/ 22 h 24"/>
              <a:gd name="T6" fmla="*/ 7 w 12"/>
              <a:gd name="T7" fmla="*/ 20 h 24"/>
              <a:gd name="T8" fmla="*/ 3 w 12"/>
              <a:gd name="T9" fmla="*/ 18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"/>
              <a:gd name="T16" fmla="*/ 0 h 24"/>
              <a:gd name="T17" fmla="*/ 12 w 12"/>
              <a:gd name="T18" fmla="*/ 24 h 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" h="24">
                <a:moveTo>
                  <a:pt x="3" y="18"/>
                </a:moveTo>
                <a:cubicBezTo>
                  <a:pt x="7" y="6"/>
                  <a:pt x="12" y="0"/>
                  <a:pt x="9" y="24"/>
                </a:cubicBezTo>
                <a:cubicBezTo>
                  <a:pt x="6" y="23"/>
                  <a:pt x="2" y="24"/>
                  <a:pt x="1" y="22"/>
                </a:cubicBezTo>
                <a:cubicBezTo>
                  <a:pt x="0" y="20"/>
                  <a:pt x="6" y="22"/>
                  <a:pt x="7" y="20"/>
                </a:cubicBezTo>
                <a:cubicBezTo>
                  <a:pt x="8" y="19"/>
                  <a:pt x="4" y="19"/>
                  <a:pt x="3" y="18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04" name="AutoShape 259"/>
          <p:cNvSpPr>
            <a:spLocks noChangeArrowheads="1"/>
          </p:cNvSpPr>
          <p:nvPr/>
        </p:nvSpPr>
        <p:spPr bwMode="auto">
          <a:xfrm>
            <a:off x="3419475" y="5949950"/>
            <a:ext cx="3384550" cy="574675"/>
          </a:xfrm>
          <a:prstGeom prst="star24">
            <a:avLst>
              <a:gd name="adj" fmla="val 433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200" b="1" dirty="0"/>
              <a:t>当日、</a:t>
            </a:r>
            <a:r>
              <a:rPr lang="en-US" altLang="ja-JP" sz="1200" b="1" dirty="0">
                <a:highlight>
                  <a:srgbClr val="FFFF00"/>
                </a:highlight>
              </a:rPr>
              <a:t>A</a:t>
            </a:r>
            <a:r>
              <a:rPr lang="ja-JP" altLang="en-US" sz="1200" b="1" dirty="0">
                <a:highlight>
                  <a:srgbClr val="FFFF00"/>
                </a:highlight>
              </a:rPr>
              <a:t>４版で</a:t>
            </a:r>
            <a:r>
              <a:rPr lang="en-US" altLang="ja-JP" sz="1200" b="1" dirty="0">
                <a:highlight>
                  <a:srgbClr val="FFFF00"/>
                </a:highlight>
              </a:rPr>
              <a:t>3</a:t>
            </a:r>
            <a:r>
              <a:rPr lang="ja-JP" altLang="en-US" sz="1200" b="1" dirty="0">
                <a:highlight>
                  <a:srgbClr val="FFFF00"/>
                </a:highlight>
              </a:rPr>
              <a:t>部</a:t>
            </a:r>
            <a:r>
              <a:rPr lang="ja-JP" altLang="en-US" sz="1200" b="1" dirty="0"/>
              <a:t>、受付にご提出ください</a:t>
            </a:r>
          </a:p>
        </p:txBody>
      </p:sp>
      <p:sp>
        <p:nvSpPr>
          <p:cNvPr id="1105" name="Text Box 260"/>
          <p:cNvSpPr txBox="1">
            <a:spLocks noChangeArrowheads="1"/>
          </p:cNvSpPr>
          <p:nvPr/>
        </p:nvSpPr>
        <p:spPr bwMode="auto">
          <a:xfrm>
            <a:off x="1692275" y="188913"/>
            <a:ext cx="7129463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1400" b="1" dirty="0">
                <a:ea typeface="HG丸ｺﾞｼｯｸM-PRO" pitchFamily="49" charset="-128"/>
              </a:rPr>
              <a:t>熊本県小学校合奏祭　（　　）日　第（　）部　プログラム順（　　　）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1400" dirty="0"/>
              <a:t>　　学校名　　（　　　　　　　　　　　　　）小学校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1400" dirty="0"/>
              <a:t>　　演奏曲名（　　　　　　　　　　　　　　　　　　　　　　）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1400" dirty="0"/>
              <a:t>　　指揮者名（　　　　　　　　　　　　　　　　　　　　　　）</a:t>
            </a:r>
          </a:p>
        </p:txBody>
      </p:sp>
      <p:sp>
        <p:nvSpPr>
          <p:cNvPr id="1106" name="Text Box 261"/>
          <p:cNvSpPr txBox="1">
            <a:spLocks noChangeArrowheads="1"/>
          </p:cNvSpPr>
          <p:nvPr/>
        </p:nvSpPr>
        <p:spPr bwMode="auto">
          <a:xfrm>
            <a:off x="6372225" y="4149725"/>
            <a:ext cx="5746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/>
              <a:t>低音オルガン</a:t>
            </a:r>
          </a:p>
        </p:txBody>
      </p:sp>
      <p:sp>
        <p:nvSpPr>
          <p:cNvPr id="1107" name="Text Box 262"/>
          <p:cNvSpPr txBox="1">
            <a:spLocks noChangeArrowheads="1"/>
          </p:cNvSpPr>
          <p:nvPr/>
        </p:nvSpPr>
        <p:spPr bwMode="auto">
          <a:xfrm>
            <a:off x="1403350" y="5734050"/>
            <a:ext cx="216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000"/>
              <a:t>※</a:t>
            </a:r>
            <a:r>
              <a:rPr lang="ja-JP" altLang="en-US" sz="1000"/>
              <a:t>椅子・譜面台を使用される場合は、ステージ上にお書きください。</a:t>
            </a:r>
          </a:p>
        </p:txBody>
      </p:sp>
      <p:sp>
        <p:nvSpPr>
          <p:cNvPr id="1108" name="Rectangle 263"/>
          <p:cNvSpPr>
            <a:spLocks noChangeArrowheads="1"/>
          </p:cNvSpPr>
          <p:nvPr/>
        </p:nvSpPr>
        <p:spPr bwMode="auto">
          <a:xfrm>
            <a:off x="8027988" y="5734050"/>
            <a:ext cx="360362" cy="358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FD40A7A-1B0C-97F7-1F3F-58A7902F483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320" t="10310" r="4640" b="34880"/>
          <a:stretch/>
        </p:blipFill>
        <p:spPr>
          <a:xfrm>
            <a:off x="3282886" y="2794670"/>
            <a:ext cx="381678" cy="409951"/>
          </a:xfrm>
          <a:prstGeom prst="rect">
            <a:avLst/>
          </a:prstGeom>
        </p:spPr>
      </p:pic>
      <p:sp>
        <p:nvSpPr>
          <p:cNvPr id="6" name="Text Box 92">
            <a:extLst>
              <a:ext uri="{FF2B5EF4-FFF2-40B4-BE49-F238E27FC236}">
                <a16:creationId xmlns:a16="http://schemas.microsoft.com/office/drawing/2014/main" id="{DF453D61-2456-C464-FF21-93065149D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327" y="2550096"/>
            <a:ext cx="3565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合わせ</a:t>
            </a:r>
            <a:endParaRPr lang="en-US" altLang="ja-JP" sz="600" dirty="0"/>
          </a:p>
          <a:p>
            <a:pPr algn="ctr">
              <a:spcBef>
                <a:spcPct val="50000"/>
              </a:spcBef>
            </a:pPr>
            <a:r>
              <a:rPr lang="ja-JP" altLang="en-US" sz="600" dirty="0"/>
              <a:t>シンバル</a:t>
            </a:r>
          </a:p>
        </p:txBody>
      </p:sp>
      <p:sp>
        <p:nvSpPr>
          <p:cNvPr id="7" name="Text Box 92">
            <a:extLst>
              <a:ext uri="{FF2B5EF4-FFF2-40B4-BE49-F238E27FC236}">
                <a16:creationId xmlns:a16="http://schemas.microsoft.com/office/drawing/2014/main" id="{0DE26F09-4BD8-CB4C-3E3D-0CF72B47F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362" y="2633290"/>
            <a:ext cx="2889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ウインドチャイム</a:t>
            </a:r>
          </a:p>
        </p:txBody>
      </p:sp>
      <p:pic>
        <p:nvPicPr>
          <p:cNvPr id="8" name="Picture 2" descr="ウインドチャイム">
            <a:extLst>
              <a:ext uri="{FF2B5EF4-FFF2-40B4-BE49-F238E27FC236}">
                <a16:creationId xmlns:a16="http://schemas.microsoft.com/office/drawing/2014/main" id="{A7106287-D49A-47B8-CD77-6BFB283027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3" t="-1" r="4054" b="33899"/>
          <a:stretch/>
        </p:blipFill>
        <p:spPr bwMode="auto">
          <a:xfrm>
            <a:off x="2264291" y="2835161"/>
            <a:ext cx="401188" cy="39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4A9551C-B333-D8F4-3F6B-F50B6DBB704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5271" t="-1" r="-26147" b="-43895"/>
          <a:stretch/>
        </p:blipFill>
        <p:spPr>
          <a:xfrm>
            <a:off x="1960415" y="3312829"/>
            <a:ext cx="437121" cy="692150"/>
          </a:xfrm>
          <a:prstGeom prst="rect">
            <a:avLst/>
          </a:prstGeom>
        </p:spPr>
      </p:pic>
      <p:sp>
        <p:nvSpPr>
          <p:cNvPr id="10" name="Text Box 101">
            <a:extLst>
              <a:ext uri="{FF2B5EF4-FFF2-40B4-BE49-F238E27FC236}">
                <a16:creationId xmlns:a16="http://schemas.microsoft.com/office/drawing/2014/main" id="{FD438C1B-3F9A-EA81-1D04-27697DE0F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289" y="3226395"/>
            <a:ext cx="3587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チャイム</a:t>
            </a:r>
          </a:p>
        </p:txBody>
      </p:sp>
      <p:sp>
        <p:nvSpPr>
          <p:cNvPr id="13" name="Text Box 146">
            <a:extLst>
              <a:ext uri="{FF2B5EF4-FFF2-40B4-BE49-F238E27FC236}">
                <a16:creationId xmlns:a16="http://schemas.microsoft.com/office/drawing/2014/main" id="{1F0AB1D7-1CC1-018A-BD53-72C154A18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0040" y="5030015"/>
            <a:ext cx="3587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600" dirty="0"/>
              <a:t>指揮台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6856B51-22AA-B26A-7FB2-DECA8CC54F1B}"/>
              </a:ext>
            </a:extLst>
          </p:cNvPr>
          <p:cNvSpPr/>
          <p:nvPr/>
        </p:nvSpPr>
        <p:spPr>
          <a:xfrm>
            <a:off x="1893289" y="5030015"/>
            <a:ext cx="4478936" cy="384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B458F120-F821-598D-0FED-287A3FE2EB6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027" t="24855" r="5521" b="37108"/>
          <a:stretch/>
        </p:blipFill>
        <p:spPr>
          <a:xfrm>
            <a:off x="3849806" y="5414624"/>
            <a:ext cx="385699" cy="231464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6" name="Text Box 146">
            <a:extLst>
              <a:ext uri="{FF2B5EF4-FFF2-40B4-BE49-F238E27FC236}">
                <a16:creationId xmlns:a16="http://schemas.microsoft.com/office/drawing/2014/main" id="{A1894329-84B1-DED4-72C2-D9EA5C53E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6" y="5444379"/>
            <a:ext cx="20933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ja-JP" altLang="en-US" sz="1600" dirty="0"/>
              <a:t>指揮台（　　）</a:t>
            </a:r>
          </a:p>
        </p:txBody>
      </p:sp>
      <p:sp>
        <p:nvSpPr>
          <p:cNvPr id="14" name="Text Box 146">
            <a:extLst>
              <a:ext uri="{FF2B5EF4-FFF2-40B4-BE49-F238E27FC236}">
                <a16:creationId xmlns:a16="http://schemas.microsoft.com/office/drawing/2014/main" id="{A02228CB-F674-2ACD-759C-C23B8B701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289" y="5123431"/>
            <a:ext cx="19198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1600" dirty="0"/>
              <a:t>指揮者　譜面台（　　）</a:t>
            </a:r>
          </a:p>
        </p:txBody>
      </p:sp>
      <p:pic>
        <p:nvPicPr>
          <p:cNvPr id="2052" name="Picture 4" descr="指揮　譜面台 に対する画像結果">
            <a:extLst>
              <a:ext uri="{FF2B5EF4-FFF2-40B4-BE49-F238E27FC236}">
                <a16:creationId xmlns:a16="http://schemas.microsoft.com/office/drawing/2014/main" id="{0F92636D-A3B1-9EEF-F85B-BCEF5C3C6C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05" r="22070"/>
          <a:stretch/>
        </p:blipFill>
        <p:spPr bwMode="auto">
          <a:xfrm>
            <a:off x="3936901" y="5121198"/>
            <a:ext cx="211507" cy="23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EB55AF2-1FFD-DD80-009F-01079D30AD77}"/>
              </a:ext>
            </a:extLst>
          </p:cNvPr>
          <p:cNvSpPr txBox="1"/>
          <p:nvPr/>
        </p:nvSpPr>
        <p:spPr>
          <a:xfrm>
            <a:off x="4307016" y="5245556"/>
            <a:ext cx="101310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右側の記入と、〇</a:t>
            </a:r>
            <a:r>
              <a:rPr kumimoji="1" lang="en-US" altLang="ja-JP" sz="1050" dirty="0"/>
              <a:t>×</a:t>
            </a:r>
            <a:r>
              <a:rPr kumimoji="1" lang="ja-JP" altLang="en-US" sz="1050" dirty="0"/>
              <a:t>をつけてください。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195</Words>
  <Application>Microsoft Macintosh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標準デザイン</vt:lpstr>
      <vt:lpstr>Acrobat Document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松並孝志</dc:creator>
  <cp:lastModifiedBy>姫路 恭輔</cp:lastModifiedBy>
  <cp:revision>17</cp:revision>
  <cp:lastPrinted>2006-12-28T11:35:16Z</cp:lastPrinted>
  <dcterms:created xsi:type="dcterms:W3CDTF">2006-12-15T03:32:06Z</dcterms:created>
  <dcterms:modified xsi:type="dcterms:W3CDTF">2023-01-10T03:57:40Z</dcterms:modified>
</cp:coreProperties>
</file>