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3" r:id="rId1"/>
  </p:sldMasterIdLst>
  <p:notesMasterIdLst>
    <p:notesMasterId r:id="rId16"/>
  </p:notesMasterIdLst>
  <p:handoutMasterIdLst>
    <p:handoutMasterId r:id="rId17"/>
  </p:handoutMasterIdLst>
  <p:sldIdLst>
    <p:sldId id="308" r:id="rId2"/>
    <p:sldId id="349" r:id="rId3"/>
    <p:sldId id="311" r:id="rId4"/>
    <p:sldId id="357" r:id="rId5"/>
    <p:sldId id="339" r:id="rId6"/>
    <p:sldId id="323" r:id="rId7"/>
    <p:sldId id="340" r:id="rId8"/>
    <p:sldId id="344" r:id="rId9"/>
    <p:sldId id="353" r:id="rId10"/>
    <p:sldId id="326" r:id="rId11"/>
    <p:sldId id="331" r:id="rId12"/>
    <p:sldId id="332" r:id="rId13"/>
    <p:sldId id="329" r:id="rId14"/>
    <p:sldId id="279" r:id="rId15"/>
  </p:sldIdLst>
  <p:sldSz cx="9144000" cy="6858000" type="screen4x3"/>
  <p:notesSz cx="6797675" cy="9926638"/>
  <p:defaultTextStyle>
    <a:defPPr>
      <a:defRPr lang="ja-JP"/>
    </a:defPPr>
    <a:lvl1pPr algn="l" rtl="0" eaLnBrk="0" fontAlgn="base" hangingPunct="0">
      <a:spcBef>
        <a:spcPct val="0"/>
      </a:spcBef>
      <a:spcAft>
        <a:spcPct val="0"/>
      </a:spcAft>
      <a:defRPr kumimoji="1" kern="1200">
        <a:solidFill>
          <a:schemeClr val="tx1"/>
        </a:solidFill>
        <a:latin typeface="Tahoma" panose="020B060403050404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Tahoma" panose="020B060403050404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Tahoma" panose="020B060403050404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Tahoma" panose="020B060403050404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Tahoma" panose="020B060403050404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Tahoma" panose="020B060403050404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Tahoma" panose="020B060403050404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Tahoma" panose="020B060403050404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Tahoma" panose="020B060403050404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CC"/>
    <a:srgbClr val="99FFCC"/>
    <a:srgbClr val="FFCCCC"/>
    <a:srgbClr val="FFFF66"/>
    <a:srgbClr val="FFFF99"/>
    <a:srgbClr val="99CCFF"/>
    <a:srgbClr val="003399"/>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352" autoAdjust="0"/>
    <p:restoredTop sz="73025" autoAdjust="0"/>
  </p:normalViewPr>
  <p:slideViewPr>
    <p:cSldViewPr>
      <p:cViewPr varScale="1">
        <p:scale>
          <a:sx n="48" d="100"/>
          <a:sy n="48" d="100"/>
        </p:scale>
        <p:origin x="2040" y="3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p:cViewPr varScale="1">
        <p:scale>
          <a:sx n="46" d="100"/>
          <a:sy n="46" d="100"/>
        </p:scale>
        <p:origin x="2808"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bwMode="auto">
          <a:xfrm>
            <a:off x="0" y="1"/>
            <a:ext cx="2947034" cy="497838"/>
          </a:xfrm>
          <a:prstGeom prst="rect">
            <a:avLst/>
          </a:prstGeom>
          <a:noFill/>
          <a:ln w="9525">
            <a:noFill/>
            <a:miter lim="800000"/>
            <a:headEnd/>
            <a:tailEnd/>
          </a:ln>
          <a:effectLst/>
        </p:spPr>
        <p:txBody>
          <a:bodyPr vert="horz" wrap="square" lIns="92030" tIns="46013" rIns="92030" bIns="46013" numCol="1" anchor="t" anchorCtr="0" compatLnSpc="1">
            <a:prstTxWarp prst="textNoShape">
              <a:avLst/>
            </a:prstTxWarp>
          </a:bodyPr>
          <a:lstStyle>
            <a:lvl1pPr eaLnBrk="1" hangingPunct="1">
              <a:defRPr sz="1100">
                <a:latin typeface="Times New Roman" pitchFamily="18" charset="0"/>
                <a:ea typeface="ＭＳ Ｐゴシック" panose="020B0600070205080204" pitchFamily="50" charset="-128"/>
              </a:defRPr>
            </a:lvl1pPr>
          </a:lstStyle>
          <a:p>
            <a:pPr>
              <a:defRPr/>
            </a:pPr>
            <a:endParaRPr lang="en-US" altLang="ja-JP"/>
          </a:p>
        </p:txBody>
      </p:sp>
      <p:sp>
        <p:nvSpPr>
          <p:cNvPr id="33795" name="Rectangle 3"/>
          <p:cNvSpPr>
            <a:spLocks noGrp="1" noChangeArrowheads="1"/>
          </p:cNvSpPr>
          <p:nvPr>
            <p:ph type="dt" sz="quarter" idx="1"/>
          </p:nvPr>
        </p:nvSpPr>
        <p:spPr bwMode="auto">
          <a:xfrm>
            <a:off x="3850642" y="1"/>
            <a:ext cx="2947033" cy="497838"/>
          </a:xfrm>
          <a:prstGeom prst="rect">
            <a:avLst/>
          </a:prstGeom>
          <a:noFill/>
          <a:ln w="9525">
            <a:noFill/>
            <a:miter lim="800000"/>
            <a:headEnd/>
            <a:tailEnd/>
          </a:ln>
          <a:effectLst/>
        </p:spPr>
        <p:txBody>
          <a:bodyPr vert="horz" wrap="square" lIns="92030" tIns="46013" rIns="92030" bIns="46013" numCol="1" anchor="t" anchorCtr="0" compatLnSpc="1">
            <a:prstTxWarp prst="textNoShape">
              <a:avLst/>
            </a:prstTxWarp>
          </a:bodyPr>
          <a:lstStyle>
            <a:lvl1pPr algn="r" eaLnBrk="1" hangingPunct="1">
              <a:defRPr sz="1100">
                <a:latin typeface="Times New Roman" pitchFamily="18" charset="0"/>
                <a:ea typeface="ＭＳ Ｐゴシック" panose="020B0600070205080204" pitchFamily="50" charset="-128"/>
              </a:defRPr>
            </a:lvl1pPr>
          </a:lstStyle>
          <a:p>
            <a:pPr>
              <a:defRPr/>
            </a:pPr>
            <a:endParaRPr lang="en-US" altLang="ja-JP"/>
          </a:p>
        </p:txBody>
      </p:sp>
      <p:sp>
        <p:nvSpPr>
          <p:cNvPr id="33796" name="Rectangle 4"/>
          <p:cNvSpPr>
            <a:spLocks noGrp="1" noChangeArrowheads="1"/>
          </p:cNvSpPr>
          <p:nvPr>
            <p:ph type="ftr" sz="quarter" idx="2"/>
          </p:nvPr>
        </p:nvSpPr>
        <p:spPr bwMode="auto">
          <a:xfrm>
            <a:off x="0" y="9428800"/>
            <a:ext cx="2947034" cy="497838"/>
          </a:xfrm>
          <a:prstGeom prst="rect">
            <a:avLst/>
          </a:prstGeom>
          <a:noFill/>
          <a:ln w="9525">
            <a:noFill/>
            <a:miter lim="800000"/>
            <a:headEnd/>
            <a:tailEnd/>
          </a:ln>
          <a:effectLst/>
        </p:spPr>
        <p:txBody>
          <a:bodyPr vert="horz" wrap="square" lIns="92030" tIns="46013" rIns="92030" bIns="46013" numCol="1" anchor="b" anchorCtr="0" compatLnSpc="1">
            <a:prstTxWarp prst="textNoShape">
              <a:avLst/>
            </a:prstTxWarp>
          </a:bodyPr>
          <a:lstStyle>
            <a:lvl1pPr eaLnBrk="1" hangingPunct="1">
              <a:defRPr sz="1100">
                <a:latin typeface="Times New Roman" pitchFamily="18" charset="0"/>
                <a:ea typeface="ＭＳ Ｐゴシック" panose="020B0600070205080204" pitchFamily="50" charset="-128"/>
              </a:defRPr>
            </a:lvl1pPr>
          </a:lstStyle>
          <a:p>
            <a:pPr>
              <a:defRPr/>
            </a:pPr>
            <a:endParaRPr lang="en-US" altLang="ja-JP"/>
          </a:p>
        </p:txBody>
      </p:sp>
      <p:sp>
        <p:nvSpPr>
          <p:cNvPr id="33797" name="Rectangle 5"/>
          <p:cNvSpPr>
            <a:spLocks noGrp="1" noChangeArrowheads="1"/>
          </p:cNvSpPr>
          <p:nvPr>
            <p:ph type="sldNum" sz="quarter" idx="3"/>
          </p:nvPr>
        </p:nvSpPr>
        <p:spPr bwMode="auto">
          <a:xfrm>
            <a:off x="3850642" y="9428800"/>
            <a:ext cx="2947033" cy="497838"/>
          </a:xfrm>
          <a:prstGeom prst="rect">
            <a:avLst/>
          </a:prstGeom>
          <a:noFill/>
          <a:ln w="9525">
            <a:noFill/>
            <a:miter lim="800000"/>
            <a:headEnd/>
            <a:tailEnd/>
          </a:ln>
          <a:effectLst/>
        </p:spPr>
        <p:txBody>
          <a:bodyPr vert="horz" wrap="square" lIns="92030" tIns="46013" rIns="92030" bIns="46013" numCol="1" anchor="b" anchorCtr="0" compatLnSpc="1">
            <a:prstTxWarp prst="textNoShape">
              <a:avLst/>
            </a:prstTxWarp>
          </a:bodyPr>
          <a:lstStyle>
            <a:lvl1pPr algn="r" eaLnBrk="1" hangingPunct="1">
              <a:defRPr sz="1100">
                <a:latin typeface="Times New Roman" panose="02020603050405020304" pitchFamily="18" charset="0"/>
              </a:defRPr>
            </a:lvl1pPr>
          </a:lstStyle>
          <a:p>
            <a:pPr>
              <a:defRPr/>
            </a:pPr>
            <a:fld id="{0E125331-B9BD-4967-BE32-FE79B68C0A61}" type="slidenum">
              <a:rPr lang="en-US" altLang="ja-JP"/>
              <a:pPr>
                <a:defRPr/>
              </a:pPr>
              <a:t>‹#›</a:t>
            </a:fld>
            <a:endParaRPr lang="en-US" altLang="ja-JP"/>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9026" name="Rectangle 2"/>
          <p:cNvSpPr>
            <a:spLocks noGrp="1" noChangeArrowheads="1"/>
          </p:cNvSpPr>
          <p:nvPr>
            <p:ph type="hdr" sz="quarter"/>
          </p:nvPr>
        </p:nvSpPr>
        <p:spPr bwMode="auto">
          <a:xfrm>
            <a:off x="0" y="1"/>
            <a:ext cx="2947034" cy="497838"/>
          </a:xfrm>
          <a:prstGeom prst="rect">
            <a:avLst/>
          </a:prstGeom>
          <a:noFill/>
          <a:ln w="9525">
            <a:noFill/>
            <a:miter lim="800000"/>
            <a:headEnd/>
            <a:tailEnd/>
          </a:ln>
          <a:effectLst/>
        </p:spPr>
        <p:txBody>
          <a:bodyPr vert="horz" wrap="square" lIns="91272" tIns="45635" rIns="91272" bIns="45635" numCol="1" anchor="t" anchorCtr="0" compatLnSpc="1">
            <a:prstTxWarp prst="textNoShape">
              <a:avLst/>
            </a:prstTxWarp>
          </a:bodyPr>
          <a:lstStyle>
            <a:lvl1pPr defTabSz="912367" eaLnBrk="1" hangingPunct="1">
              <a:defRPr sz="1100">
                <a:latin typeface="Times New Roman" pitchFamily="18" charset="0"/>
                <a:ea typeface="ＭＳ Ｐゴシック" panose="020B0600070205080204" pitchFamily="50" charset="-128"/>
              </a:defRPr>
            </a:lvl1pPr>
          </a:lstStyle>
          <a:p>
            <a:pPr>
              <a:defRPr/>
            </a:pPr>
            <a:endParaRPr lang="en-US" altLang="ja-JP"/>
          </a:p>
        </p:txBody>
      </p:sp>
      <p:sp>
        <p:nvSpPr>
          <p:cNvPr id="129027" name="Rectangle 3"/>
          <p:cNvSpPr>
            <a:spLocks noGrp="1" noChangeArrowheads="1"/>
          </p:cNvSpPr>
          <p:nvPr>
            <p:ph type="dt" idx="1"/>
          </p:nvPr>
        </p:nvSpPr>
        <p:spPr bwMode="auto">
          <a:xfrm>
            <a:off x="3850643" y="1"/>
            <a:ext cx="2945448" cy="497838"/>
          </a:xfrm>
          <a:prstGeom prst="rect">
            <a:avLst/>
          </a:prstGeom>
          <a:noFill/>
          <a:ln w="9525">
            <a:noFill/>
            <a:miter lim="800000"/>
            <a:headEnd/>
            <a:tailEnd/>
          </a:ln>
          <a:effectLst/>
        </p:spPr>
        <p:txBody>
          <a:bodyPr vert="horz" wrap="square" lIns="91272" tIns="45635" rIns="91272" bIns="45635" numCol="1" anchor="t" anchorCtr="0" compatLnSpc="1">
            <a:prstTxWarp prst="textNoShape">
              <a:avLst/>
            </a:prstTxWarp>
          </a:bodyPr>
          <a:lstStyle>
            <a:lvl1pPr algn="r" defTabSz="912367" eaLnBrk="1" hangingPunct="1">
              <a:defRPr sz="1100">
                <a:latin typeface="Times New Roman" pitchFamily="18" charset="0"/>
                <a:ea typeface="ＭＳ Ｐゴシック" panose="020B0600070205080204" pitchFamily="50" charset="-128"/>
              </a:defRPr>
            </a:lvl1pPr>
          </a:lstStyle>
          <a:p>
            <a:pPr>
              <a:defRPr/>
            </a:pPr>
            <a:endParaRPr lang="en-US" altLang="ja-JP"/>
          </a:p>
        </p:txBody>
      </p:sp>
      <p:sp>
        <p:nvSpPr>
          <p:cNvPr id="2052" name="Rectangle 4"/>
          <p:cNvSpPr>
            <a:spLocks noGrp="1" noRot="1" noChangeAspect="1" noChangeArrowheads="1" noTextEdit="1"/>
          </p:cNvSpPr>
          <p:nvPr>
            <p:ph type="sldImg" idx="2"/>
          </p:nvPr>
        </p:nvSpPr>
        <p:spPr bwMode="auto">
          <a:xfrm>
            <a:off x="920750" y="744538"/>
            <a:ext cx="4959350" cy="37195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9" name="Rectangle 5"/>
          <p:cNvSpPr>
            <a:spLocks noGrp="1" noChangeArrowheads="1"/>
          </p:cNvSpPr>
          <p:nvPr>
            <p:ph type="body" sz="quarter" idx="3"/>
          </p:nvPr>
        </p:nvSpPr>
        <p:spPr bwMode="auto">
          <a:xfrm>
            <a:off x="676915" y="4716778"/>
            <a:ext cx="5443847" cy="4464688"/>
          </a:xfrm>
          <a:prstGeom prst="rect">
            <a:avLst/>
          </a:prstGeom>
          <a:noFill/>
          <a:ln w="9525">
            <a:noFill/>
            <a:miter lim="800000"/>
            <a:headEnd/>
            <a:tailEnd/>
          </a:ln>
          <a:effectLst/>
        </p:spPr>
        <p:txBody>
          <a:bodyPr vert="horz" wrap="square" lIns="91272" tIns="45635" rIns="91272" bIns="45635"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129030" name="Rectangle 6"/>
          <p:cNvSpPr>
            <a:spLocks noGrp="1" noChangeArrowheads="1"/>
          </p:cNvSpPr>
          <p:nvPr>
            <p:ph type="ftr" sz="quarter" idx="4"/>
          </p:nvPr>
        </p:nvSpPr>
        <p:spPr bwMode="auto">
          <a:xfrm>
            <a:off x="0" y="9428800"/>
            <a:ext cx="2947034" cy="496252"/>
          </a:xfrm>
          <a:prstGeom prst="rect">
            <a:avLst/>
          </a:prstGeom>
          <a:noFill/>
          <a:ln w="9525">
            <a:noFill/>
            <a:miter lim="800000"/>
            <a:headEnd/>
            <a:tailEnd/>
          </a:ln>
          <a:effectLst/>
        </p:spPr>
        <p:txBody>
          <a:bodyPr vert="horz" wrap="square" lIns="91272" tIns="45635" rIns="91272" bIns="45635" numCol="1" anchor="b" anchorCtr="0" compatLnSpc="1">
            <a:prstTxWarp prst="textNoShape">
              <a:avLst/>
            </a:prstTxWarp>
          </a:bodyPr>
          <a:lstStyle>
            <a:lvl1pPr defTabSz="912367" eaLnBrk="1" hangingPunct="1">
              <a:defRPr sz="1100">
                <a:latin typeface="Times New Roman" pitchFamily="18" charset="0"/>
                <a:ea typeface="ＭＳ Ｐゴシック" panose="020B0600070205080204" pitchFamily="50" charset="-128"/>
              </a:defRPr>
            </a:lvl1pPr>
          </a:lstStyle>
          <a:p>
            <a:pPr>
              <a:defRPr/>
            </a:pPr>
            <a:endParaRPr lang="en-US" altLang="ja-JP"/>
          </a:p>
        </p:txBody>
      </p:sp>
      <p:sp>
        <p:nvSpPr>
          <p:cNvPr id="129031" name="Rectangle 7"/>
          <p:cNvSpPr>
            <a:spLocks noGrp="1" noChangeArrowheads="1"/>
          </p:cNvSpPr>
          <p:nvPr>
            <p:ph type="sldNum" sz="quarter" idx="5"/>
          </p:nvPr>
        </p:nvSpPr>
        <p:spPr bwMode="auto">
          <a:xfrm>
            <a:off x="3850643" y="9428800"/>
            <a:ext cx="2945448" cy="496252"/>
          </a:xfrm>
          <a:prstGeom prst="rect">
            <a:avLst/>
          </a:prstGeom>
          <a:noFill/>
          <a:ln w="9525">
            <a:noFill/>
            <a:miter lim="800000"/>
            <a:headEnd/>
            <a:tailEnd/>
          </a:ln>
          <a:effectLst/>
        </p:spPr>
        <p:txBody>
          <a:bodyPr vert="horz" wrap="square" lIns="91272" tIns="45635" rIns="91272" bIns="45635" numCol="1" anchor="b" anchorCtr="0" compatLnSpc="1">
            <a:prstTxWarp prst="textNoShape">
              <a:avLst/>
            </a:prstTxWarp>
          </a:bodyPr>
          <a:lstStyle>
            <a:lvl1pPr algn="r" defTabSz="909949" eaLnBrk="1" hangingPunct="1">
              <a:defRPr sz="1100">
                <a:latin typeface="Times New Roman" panose="02020603050405020304" pitchFamily="18" charset="0"/>
              </a:defRPr>
            </a:lvl1pPr>
          </a:lstStyle>
          <a:p>
            <a:pPr>
              <a:defRPr/>
            </a:pPr>
            <a:fld id="{DF692C94-EA94-426C-990A-602A8EF56BC0}"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スライド イメージ プレースホルダー 1"/>
          <p:cNvSpPr>
            <a:spLocks noGrp="1" noRot="1" noChangeAspect="1" noTextEdit="1"/>
          </p:cNvSpPr>
          <p:nvPr>
            <p:ph type="sldImg"/>
          </p:nvPr>
        </p:nvSpPr>
        <p:spPr>
          <a:ln/>
        </p:spPr>
      </p:sp>
      <p:sp>
        <p:nvSpPr>
          <p:cNvPr id="29699" name="ノート プレースホルダー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ja-JP" altLang="en-US" sz="1600" b="0" dirty="0">
                <a:latin typeface="ＭＳ ゴシック" panose="020B0609070205080204" pitchFamily="49" charset="-128"/>
                <a:ea typeface="ＭＳ ゴシック" panose="020B0609070205080204" pitchFamily="49" charset="-128"/>
              </a:rPr>
              <a:t>○みなさんこんにちは。</a:t>
            </a:r>
            <a:endParaRPr lang="en-US" altLang="ja-JP" sz="1600" b="0" dirty="0">
              <a:latin typeface="ＭＳ ゴシック" panose="020B0609070205080204" pitchFamily="49" charset="-128"/>
              <a:ea typeface="ＭＳ ゴシック" panose="020B0609070205080204" pitchFamily="49" charset="-128"/>
            </a:endParaRPr>
          </a:p>
          <a:p>
            <a:pPr>
              <a:defRPr/>
            </a:pPr>
            <a:r>
              <a:rPr lang="ja-JP" altLang="en-US" sz="1600" b="0" dirty="0">
                <a:latin typeface="ＭＳ ゴシック" panose="020B0609070205080204" pitchFamily="49" charset="-128"/>
                <a:ea typeface="ＭＳ ゴシック" panose="020B0609070205080204" pitchFamily="49" charset="-128"/>
              </a:rPr>
              <a:t>○この研修は、令和６年度熊本県幼稚園等新規採用教員・保育士研修（第１回）の事前研修です。</a:t>
            </a:r>
            <a:endParaRPr lang="en-US" altLang="ja-JP" sz="1600" b="0" dirty="0">
              <a:latin typeface="ＭＳ ゴシック" panose="020B0609070205080204" pitchFamily="49" charset="-128"/>
              <a:ea typeface="ＭＳ ゴシック" panose="020B0609070205080204" pitchFamily="49" charset="-128"/>
            </a:endParaRPr>
          </a:p>
        </p:txBody>
      </p:sp>
      <p:sp>
        <p:nvSpPr>
          <p:cNvPr id="512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365">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14961" indent="-274254" defTabSz="908365">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00183" indent="-218768" defTabSz="908365">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542476" indent="-218768" defTabSz="908365">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1983183" indent="-218768" defTabSz="908365">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439743" indent="-218768" defTabSz="90836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896302" indent="-218768" defTabSz="90836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352862" indent="-218768" defTabSz="90836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09422" indent="-218768" defTabSz="90836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0277DE65-B2DB-4D9C-A29E-34E9C10353B9}" type="slidenum">
              <a:rPr lang="en-US" altLang="ja-JP" sz="1100">
                <a:ea typeface="ＭＳ Ｐゴシック" panose="020B0600070205080204" pitchFamily="50" charset="-128"/>
              </a:rPr>
              <a:pPr>
                <a:spcBef>
                  <a:spcPct val="0"/>
                </a:spcBef>
              </a:pPr>
              <a:t>1</a:t>
            </a:fld>
            <a:endParaRPr lang="en-US" altLang="ja-JP" sz="1100">
              <a:ea typeface="ＭＳ Ｐゴシック" panose="020B0600070205080204" pitchFamily="50"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スライド イメージ プレースホルダー 1"/>
          <p:cNvSpPr>
            <a:spLocks noGrp="1" noRot="1" noChangeAspect="1" noTextEdit="1"/>
          </p:cNvSpPr>
          <p:nvPr>
            <p:ph type="sldImg"/>
          </p:nvPr>
        </p:nvSpPr>
        <p:spPr>
          <a:ln/>
        </p:spPr>
      </p:sp>
      <p:sp>
        <p:nvSpPr>
          <p:cNvPr id="44035" name="ノート プレースホルダー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ja-JP" altLang="en-US" sz="1600" b="0" dirty="0">
                <a:latin typeface="ＭＳ ゴシック" panose="020B0609070205080204" pitchFamily="49" charset="-128"/>
                <a:ea typeface="ＭＳ ゴシック" panose="020B0609070205080204" pitchFamily="49" charset="-128"/>
              </a:rPr>
              <a:t>○では本日の３つめ「教職員としての心構え」について説明します。</a:t>
            </a:r>
            <a:endParaRPr lang="en-US" altLang="ja-JP" sz="1600" b="0" dirty="0">
              <a:latin typeface="ＭＳ ゴシック" panose="020B0609070205080204" pitchFamily="49" charset="-128"/>
              <a:ea typeface="ＭＳ ゴシック" panose="020B0609070205080204" pitchFamily="49" charset="-128"/>
            </a:endParaRPr>
          </a:p>
          <a:p>
            <a:pPr>
              <a:defRPr/>
            </a:pPr>
            <a:r>
              <a:rPr lang="ja-JP" altLang="en-US" sz="1600" b="0" dirty="0">
                <a:latin typeface="ＭＳ ゴシック" panose="020B0609070205080204" pitchFamily="49" charset="-128"/>
                <a:ea typeface="ＭＳ ゴシック" panose="020B0609070205080204" pitchFamily="49" charset="-128"/>
              </a:rPr>
              <a:t>○まず、「幼稚園等新規採用教員・保育士研修資料」について、です。</a:t>
            </a:r>
            <a:endParaRPr lang="en-US" altLang="ja-JP" sz="1600" b="0" dirty="0">
              <a:latin typeface="ＭＳ ゴシック" panose="020B0609070205080204" pitchFamily="49" charset="-128"/>
              <a:ea typeface="ＭＳ ゴシック" panose="020B0609070205080204" pitchFamily="49" charset="-128"/>
            </a:endParaRPr>
          </a:p>
          <a:p>
            <a:pPr>
              <a:defRPr/>
            </a:pPr>
            <a:r>
              <a:rPr lang="ja-JP" altLang="en-US" sz="1600" b="0" dirty="0">
                <a:latin typeface="ＭＳ ゴシック" panose="020B0609070205080204" pitchFamily="49" charset="-128"/>
                <a:ea typeface="ＭＳ ゴシック" panose="020B0609070205080204" pitchFamily="49" charset="-128"/>
              </a:rPr>
              <a:t>○この手引書は、園内における新規採用教員研修のテキストであると同時に、新規採用教員の皆さんが日常指導における問題の解決や自己研修を進めていく上での参考資料として作成したものです。</a:t>
            </a:r>
            <a:endParaRPr lang="en-US" altLang="ja-JP" sz="1600" b="0" dirty="0">
              <a:latin typeface="ＭＳ ゴシック" panose="020B0609070205080204" pitchFamily="49" charset="-128"/>
              <a:ea typeface="ＭＳ ゴシック" panose="020B0609070205080204" pitchFamily="49" charset="-128"/>
            </a:endParaRPr>
          </a:p>
          <a:p>
            <a:pPr>
              <a:defRPr/>
            </a:pPr>
            <a:r>
              <a:rPr lang="ja-JP" altLang="en-US" sz="1600" b="0" dirty="0">
                <a:latin typeface="ＭＳ ゴシック" panose="020B0609070205080204" pitchFamily="49" charset="-128"/>
                <a:ea typeface="ＭＳ ゴシック" panose="020B0609070205080204" pitchFamily="49" charset="-128"/>
              </a:rPr>
              <a:t>○常に身近に置き、それぞれの場面に即して十分に活用していただきたいと思います。</a:t>
            </a:r>
            <a:endParaRPr lang="en-US" altLang="ja-JP" sz="1600" b="0" dirty="0">
              <a:latin typeface="ＭＳ ゴシック" panose="020B0609070205080204" pitchFamily="49" charset="-128"/>
              <a:ea typeface="ＭＳ ゴシック" panose="020B0609070205080204" pitchFamily="49" charset="-128"/>
            </a:endParaRPr>
          </a:p>
          <a:p>
            <a:pPr>
              <a:defRPr/>
            </a:pPr>
            <a:r>
              <a:rPr lang="ja-JP" altLang="en-US" sz="1600" b="0" dirty="0">
                <a:latin typeface="ＭＳ ゴシック" panose="020B0609070205080204" pitchFamily="49" charset="-128"/>
                <a:ea typeface="ＭＳ ゴシック" panose="020B0609070205080204" pitchFamily="49" charset="-128"/>
              </a:rPr>
              <a:t>○先ほどもお伝えしましたが、４月１７日の第１回研修で冊子をお配りします。</a:t>
            </a:r>
            <a:endParaRPr lang="ja-JP" altLang="ja-JP" sz="1600" b="0" dirty="0">
              <a:latin typeface="ＭＳ ゴシック" panose="020B0609070205080204" pitchFamily="49" charset="-128"/>
              <a:ea typeface="ＭＳ ゴシック" panose="020B0609070205080204" pitchFamily="49" charset="-128"/>
            </a:endParaRPr>
          </a:p>
        </p:txBody>
      </p:sp>
      <p:sp>
        <p:nvSpPr>
          <p:cNvPr id="3994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365">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14961" indent="-274254" defTabSz="908365">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00183" indent="-218768" defTabSz="908365">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542476" indent="-218768" defTabSz="908365">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1983183" indent="-218768" defTabSz="908365">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439743" indent="-218768" defTabSz="90836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896302" indent="-218768" defTabSz="90836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352862" indent="-218768" defTabSz="90836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09422" indent="-218768" defTabSz="90836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99BA9475-1736-4079-8E79-728F0CFC275D}" type="slidenum">
              <a:rPr lang="en-US" altLang="ja-JP" sz="1100">
                <a:ea typeface="ＭＳ Ｐゴシック" panose="020B0600070205080204" pitchFamily="50" charset="-128"/>
              </a:rPr>
              <a:pPr>
                <a:spcBef>
                  <a:spcPct val="0"/>
                </a:spcBef>
              </a:pPr>
              <a:t>10</a:t>
            </a:fld>
            <a:endParaRPr lang="en-US" altLang="ja-JP" sz="1100">
              <a:ea typeface="ＭＳ Ｐゴシック" panose="020B0600070205080204" pitchFamily="50"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5194">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0325" indent="-282179" defTabSz="905194">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2986" indent="-225109" defTabSz="905194">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4301" indent="-225109" defTabSz="905194">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65617" indent="-225109" defTabSz="905194">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22177" indent="-225109" defTabSz="905194"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8737" indent="-225109" defTabSz="905194"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35297" indent="-225109" defTabSz="905194"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91857" indent="-225109" defTabSz="905194"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7A6EEBB9-5CC1-45D1-8219-61278BCF8385}" type="slidenum">
              <a:rPr lang="en-US" altLang="ja-JP" sz="1100">
                <a:ea typeface="ＭＳ Ｐゴシック" panose="020B0600070205080204" pitchFamily="50" charset="-128"/>
              </a:rPr>
              <a:pPr>
                <a:spcBef>
                  <a:spcPct val="0"/>
                </a:spcBef>
              </a:pPr>
              <a:t>11</a:t>
            </a:fld>
            <a:endParaRPr lang="en-US" altLang="ja-JP" sz="1100">
              <a:ea typeface="ＭＳ Ｐゴシック" panose="020B0600070205080204" pitchFamily="50" charset="-128"/>
            </a:endParaRPr>
          </a:p>
        </p:txBody>
      </p:sp>
      <p:sp>
        <p:nvSpPr>
          <p:cNvPr id="41987"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xfrm>
            <a:off x="676915" y="4716778"/>
            <a:ext cx="5674250" cy="4464688"/>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6585" indent="-226585" eaLnBrk="1" hangingPunct="1">
              <a:defRPr/>
            </a:pPr>
            <a:r>
              <a:rPr lang="ja-JP" altLang="en-US" sz="1600" b="0" dirty="0">
                <a:latin typeface="ＭＳ ゴシック" panose="020B0609070205080204" pitchFamily="49" charset="-128"/>
                <a:ea typeface="ＭＳ ゴシック" panose="020B0609070205080204" pitchFamily="49" charset="-128"/>
              </a:rPr>
              <a:t>○手引書の５ページには、教職員としての心構えとして、人間性豊かな教職員になるための基本的な条件をあげています。</a:t>
            </a:r>
          </a:p>
          <a:p>
            <a:pPr marL="226585" indent="-226585" eaLnBrk="1" hangingPunct="1">
              <a:defRPr/>
            </a:pPr>
            <a:r>
              <a:rPr lang="ja-JP" altLang="en-US" sz="1600" b="0" dirty="0">
                <a:solidFill>
                  <a:srgbClr val="040404"/>
                </a:solidFill>
                <a:latin typeface="ＭＳ ゴシック" panose="020B0609070205080204" pitchFamily="49" charset="-128"/>
                <a:ea typeface="ＭＳ ゴシック" panose="020B0609070205080204" pitchFamily="49" charset="-128"/>
              </a:rPr>
              <a:t>①心豊かな人間であること</a:t>
            </a:r>
            <a:endParaRPr lang="en-US" altLang="ja-JP" sz="1600" b="0" dirty="0">
              <a:solidFill>
                <a:srgbClr val="040404"/>
              </a:solidFill>
              <a:latin typeface="ＭＳ ゴシック" panose="020B0609070205080204" pitchFamily="49" charset="-128"/>
              <a:ea typeface="ＭＳ ゴシック" panose="020B0609070205080204" pitchFamily="49" charset="-128"/>
            </a:endParaRPr>
          </a:p>
          <a:p>
            <a:pPr marL="226585" indent="-226585" eaLnBrk="1" hangingPunct="1">
              <a:defRPr/>
            </a:pPr>
            <a:r>
              <a:rPr lang="ja-JP" altLang="en-US" sz="1600" b="0" dirty="0">
                <a:solidFill>
                  <a:srgbClr val="040404"/>
                </a:solidFill>
                <a:latin typeface="ＭＳ ゴシック" panose="020B0609070205080204" pitchFamily="49" charset="-128"/>
                <a:ea typeface="ＭＳ ゴシック" panose="020B0609070205080204" pitchFamily="49" charset="-128"/>
              </a:rPr>
              <a:t>②幼児教育者としての使命感にあふれる教職員であること　</a:t>
            </a:r>
            <a:endParaRPr lang="en-US" altLang="ja-JP" sz="1600" b="0" dirty="0">
              <a:solidFill>
                <a:srgbClr val="040404"/>
              </a:solidFill>
              <a:latin typeface="ＭＳ ゴシック" panose="020B0609070205080204" pitchFamily="49" charset="-128"/>
              <a:ea typeface="ＭＳ ゴシック" panose="020B0609070205080204" pitchFamily="49" charset="-128"/>
            </a:endParaRPr>
          </a:p>
          <a:p>
            <a:pPr marL="226585" indent="-226585" eaLnBrk="1" hangingPunct="1">
              <a:defRPr/>
            </a:pPr>
            <a:r>
              <a:rPr lang="ja-JP" altLang="en-US" sz="1600" b="0" dirty="0">
                <a:solidFill>
                  <a:srgbClr val="040404"/>
                </a:solidFill>
                <a:latin typeface="ＭＳ ゴシック" panose="020B0609070205080204" pitchFamily="49" charset="-128"/>
                <a:ea typeface="ＭＳ ゴシック" panose="020B0609070205080204" pitchFamily="49" charset="-128"/>
              </a:rPr>
              <a:t>③よく勉強し、研修意欲が旺盛で、日々成長する教職員であること　</a:t>
            </a:r>
            <a:endParaRPr lang="en-US" altLang="ja-JP" sz="1600" b="0" dirty="0">
              <a:solidFill>
                <a:srgbClr val="040404"/>
              </a:solidFill>
              <a:latin typeface="ＭＳ ゴシック" panose="020B0609070205080204" pitchFamily="49" charset="-128"/>
              <a:ea typeface="ＭＳ ゴシック" panose="020B0609070205080204" pitchFamily="49" charset="-128"/>
            </a:endParaRPr>
          </a:p>
          <a:p>
            <a:pPr marL="226585" indent="-226585" eaLnBrk="1" hangingPunct="1">
              <a:defRPr/>
            </a:pPr>
            <a:r>
              <a:rPr lang="ja-JP" altLang="en-US" sz="1600" b="0" dirty="0">
                <a:solidFill>
                  <a:srgbClr val="040404"/>
                </a:solidFill>
                <a:latin typeface="ＭＳ ゴシック" panose="020B0609070205080204" pitchFamily="49" charset="-128"/>
                <a:ea typeface="ＭＳ ゴシック" panose="020B0609070205080204" pitchFamily="49" charset="-128"/>
              </a:rPr>
              <a:t>④創造性のある教職員であること　</a:t>
            </a:r>
            <a:endParaRPr lang="en-US" altLang="ja-JP" sz="1600" b="0" dirty="0">
              <a:solidFill>
                <a:srgbClr val="040404"/>
              </a:solidFill>
              <a:latin typeface="ＭＳ ゴシック" panose="020B0609070205080204" pitchFamily="49" charset="-128"/>
              <a:ea typeface="ＭＳ ゴシック" panose="020B0609070205080204" pitchFamily="49" charset="-128"/>
            </a:endParaRPr>
          </a:p>
          <a:p>
            <a:pPr marL="226585" indent="-226585" eaLnBrk="1" hangingPunct="1">
              <a:defRPr/>
            </a:pPr>
            <a:r>
              <a:rPr lang="ja-JP" altLang="en-US" sz="1600" b="0" dirty="0">
                <a:solidFill>
                  <a:srgbClr val="040404"/>
                </a:solidFill>
                <a:latin typeface="ＭＳ ゴシック" panose="020B0609070205080204" pitchFamily="49" charset="-128"/>
                <a:ea typeface="ＭＳ ゴシック" panose="020B0609070205080204" pitchFamily="49" charset="-128"/>
              </a:rPr>
              <a:t>⑤子供が見える教職員であること　</a:t>
            </a:r>
            <a:endParaRPr lang="en-US" altLang="ja-JP" sz="1600" b="0" dirty="0">
              <a:solidFill>
                <a:srgbClr val="040404"/>
              </a:solidFill>
              <a:latin typeface="ＭＳ ゴシック" panose="020B0609070205080204" pitchFamily="49" charset="-128"/>
              <a:ea typeface="ＭＳ ゴシック" panose="020B0609070205080204" pitchFamily="49" charset="-128"/>
            </a:endParaRPr>
          </a:p>
          <a:p>
            <a:pPr marL="226585" indent="-226585" eaLnBrk="1" hangingPunct="1">
              <a:defRPr/>
            </a:pPr>
            <a:r>
              <a:rPr lang="ja-JP" altLang="en-US" sz="1600" b="0" dirty="0">
                <a:solidFill>
                  <a:srgbClr val="040404"/>
                </a:solidFill>
                <a:latin typeface="ＭＳ ゴシック" panose="020B0609070205080204" pitchFamily="49" charset="-128"/>
                <a:ea typeface="ＭＳ ゴシック" panose="020B0609070205080204" pitchFamily="49" charset="-128"/>
              </a:rPr>
              <a:t>⑥遊びを育てる教職員であること　</a:t>
            </a:r>
            <a:endParaRPr lang="en-US" altLang="ja-JP" sz="1600" b="0" dirty="0">
              <a:solidFill>
                <a:srgbClr val="040404"/>
              </a:solidFill>
              <a:latin typeface="ＭＳ ゴシック" panose="020B0609070205080204" pitchFamily="49" charset="-128"/>
              <a:ea typeface="ＭＳ ゴシック" panose="020B0609070205080204" pitchFamily="49" charset="-128"/>
            </a:endParaRPr>
          </a:p>
          <a:p>
            <a:pPr marL="226585" indent="-226585" eaLnBrk="1" hangingPunct="1">
              <a:defRPr/>
            </a:pPr>
            <a:r>
              <a:rPr lang="ja-JP" altLang="en-US" sz="1600" b="0" dirty="0">
                <a:solidFill>
                  <a:srgbClr val="040404"/>
                </a:solidFill>
                <a:latin typeface="ＭＳ ゴシック" panose="020B0609070205080204" pitchFamily="49" charset="-128"/>
                <a:ea typeface="ＭＳ ゴシック" panose="020B0609070205080204" pitchFamily="49" charset="-128"/>
              </a:rPr>
              <a:t>⑦真摯で柔軟性をもった教職員であること　</a:t>
            </a:r>
            <a:endParaRPr lang="en-US" altLang="ja-JP" sz="1600" b="0" dirty="0">
              <a:solidFill>
                <a:srgbClr val="040404"/>
              </a:solidFill>
              <a:latin typeface="ＭＳ ゴシック" panose="020B0609070205080204" pitchFamily="49" charset="-128"/>
              <a:ea typeface="ＭＳ ゴシック" panose="020B0609070205080204" pitchFamily="49" charset="-128"/>
            </a:endParaRPr>
          </a:p>
          <a:p>
            <a:pPr marL="226585" indent="-226585" eaLnBrk="1" hangingPunct="1">
              <a:defRPr/>
            </a:pPr>
            <a:r>
              <a:rPr lang="ja-JP" altLang="en-US" sz="1600" b="0" dirty="0">
                <a:solidFill>
                  <a:srgbClr val="040404"/>
                </a:solidFill>
                <a:latin typeface="ＭＳ ゴシック" panose="020B0609070205080204" pitchFamily="49" charset="-128"/>
                <a:ea typeface="ＭＳ ゴシック" panose="020B0609070205080204" pitchFamily="49" charset="-128"/>
              </a:rPr>
              <a:t>⑧心身ともに健康な教職員であること、があげられます。</a:t>
            </a:r>
            <a:endParaRPr lang="en-US" altLang="ja-JP" sz="1600" b="0" dirty="0">
              <a:solidFill>
                <a:srgbClr val="040404"/>
              </a:solidFill>
              <a:latin typeface="ＭＳ ゴシック" panose="020B0609070205080204" pitchFamily="49" charset="-128"/>
              <a:ea typeface="ＭＳ ゴシック" panose="020B0609070205080204" pitchFamily="49" charset="-128"/>
            </a:endParaRPr>
          </a:p>
          <a:p>
            <a:pPr marL="226585" indent="-226585" eaLnBrk="1" hangingPunct="1">
              <a:defRPr/>
            </a:pPr>
            <a:r>
              <a:rPr lang="ja-JP" altLang="en-US" sz="1600" b="0" dirty="0">
                <a:solidFill>
                  <a:srgbClr val="040404"/>
                </a:solidFill>
                <a:latin typeface="ＭＳ ゴシック" panose="020B0609070205080204" pitchFamily="49" charset="-128"/>
                <a:ea typeface="ＭＳ ゴシック" panose="020B0609070205080204" pitchFamily="49" charset="-128"/>
              </a:rPr>
              <a:t>○機会を見ながら、今の自分を振り返ってみてください。</a:t>
            </a:r>
            <a:endParaRPr lang="ja-JP" altLang="en-US" sz="1600" b="0" dirty="0">
              <a:latin typeface="ＭＳ ゴシック" panose="020B0609070205080204" pitchFamily="49" charset="-128"/>
              <a:ea typeface="ＭＳ ゴシック" panose="020B0609070205080204" pitchFamily="49"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5194">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0325" indent="-282179" defTabSz="905194">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2986" indent="-225109" defTabSz="905194">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4301" indent="-225109" defTabSz="905194">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65617" indent="-225109" defTabSz="905194">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22177" indent="-225109" defTabSz="905194"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8737" indent="-225109" defTabSz="905194"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35297" indent="-225109" defTabSz="905194"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91857" indent="-225109" defTabSz="905194"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BA2E8341-AE06-4ACA-95B9-50974D441993}" type="slidenum">
              <a:rPr lang="en-US" altLang="ja-JP" sz="1100">
                <a:ea typeface="ＭＳ Ｐゴシック" panose="020B0600070205080204" pitchFamily="50" charset="-128"/>
              </a:rPr>
              <a:pPr>
                <a:spcBef>
                  <a:spcPct val="0"/>
                </a:spcBef>
              </a:pPr>
              <a:t>12</a:t>
            </a:fld>
            <a:endParaRPr lang="en-US" altLang="ja-JP" sz="1100">
              <a:ea typeface="ＭＳ Ｐゴシック" panose="020B0600070205080204" pitchFamily="50" charset="-128"/>
            </a:endParaRPr>
          </a:p>
        </p:txBody>
      </p:sp>
      <p:sp>
        <p:nvSpPr>
          <p:cNvPr id="48131"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p:txBody>
          <a:bodyPr/>
          <a:lstStyle/>
          <a:p>
            <a:pPr eaLnBrk="1" hangingPunct="1">
              <a:defRPr/>
            </a:pPr>
            <a:r>
              <a:rPr lang="ja-JP" altLang="en-US" sz="1600" b="0" dirty="0">
                <a:latin typeface="ＭＳ ゴシック" panose="020B0609070205080204" pitchFamily="49" charset="-128"/>
                <a:ea typeface="ＭＳ ゴシック" panose="020B0609070205080204" pitchFamily="49" charset="-128"/>
              </a:rPr>
              <a:t>○また、９ページからは、接遇について８項目載せています。</a:t>
            </a:r>
          </a:p>
          <a:p>
            <a:pPr eaLnBrk="1" hangingPunct="1">
              <a:defRPr/>
            </a:pPr>
            <a:r>
              <a:rPr lang="ja-JP" altLang="en-US" sz="1600" b="0" dirty="0">
                <a:latin typeface="ＭＳ ゴシック" panose="020B0609070205080204" pitchFamily="49" charset="-128"/>
                <a:ea typeface="ＭＳ ゴシック" panose="020B0609070205080204" pitchFamily="49" charset="-128"/>
              </a:rPr>
              <a:t>○接遇とは、相手に対して心遣いをし、その場限りの応対にとどまらず好ましい人間関係をつくり出すことです。</a:t>
            </a:r>
          </a:p>
          <a:p>
            <a:pPr eaLnBrk="1" hangingPunct="1">
              <a:defRPr/>
            </a:pPr>
            <a:r>
              <a:rPr lang="ja-JP" altLang="en-US" sz="1600" b="0" dirty="0">
                <a:latin typeface="ＭＳ ゴシック" panose="020B0609070205080204" pitchFamily="49" charset="-128"/>
                <a:ea typeface="ＭＳ ゴシック" panose="020B0609070205080204" pitchFamily="49" charset="-128"/>
              </a:rPr>
              <a:t>○教員・保育士としての第一歩を踏み出すと同時に、社会人としても第一歩を踏み出されたみなさん。</a:t>
            </a:r>
            <a:endParaRPr lang="en-US" altLang="ja-JP" sz="1600" b="0" dirty="0">
              <a:latin typeface="ＭＳ ゴシック" panose="020B0609070205080204" pitchFamily="49" charset="-128"/>
              <a:ea typeface="ＭＳ ゴシック" panose="020B0609070205080204" pitchFamily="49" charset="-128"/>
            </a:endParaRPr>
          </a:p>
          <a:p>
            <a:pPr eaLnBrk="1" hangingPunct="1">
              <a:defRPr/>
            </a:pPr>
            <a:r>
              <a:rPr lang="ja-JP" altLang="en-US" sz="1600" b="0" dirty="0">
                <a:latin typeface="ＭＳ ゴシック" panose="020B0609070205080204" pitchFamily="49" charset="-128"/>
                <a:ea typeface="ＭＳ ゴシック" panose="020B0609070205080204" pitchFamily="49" charset="-128"/>
              </a:rPr>
              <a:t>○子供たちをはじめ、職場の人々や地域の人々、保護者に違和感や不信感を与えないような言葉づかいや、行動を心がけましょう。</a:t>
            </a:r>
          </a:p>
          <a:p>
            <a:pPr eaLnBrk="1" hangingPunct="1">
              <a:defRPr/>
            </a:pPr>
            <a:r>
              <a:rPr lang="ja-JP" altLang="en-US" sz="1600" b="0" dirty="0">
                <a:latin typeface="ＭＳ ゴシック" panose="020B0609070205080204" pitchFamily="49" charset="-128"/>
                <a:ea typeface="ＭＳ ゴシック" panose="020B0609070205080204" pitchFamily="49" charset="-128"/>
              </a:rPr>
              <a:t>○接遇に関しては、４月１７日実施の第１回研修、研修１「社会人の自覚と責任」において、詳しく研修を行います。　</a:t>
            </a:r>
          </a:p>
          <a:p>
            <a:pPr marL="230090" indent="-230090" eaLnBrk="1" hangingPunct="1">
              <a:defRPr/>
            </a:pPr>
            <a:endParaRPr lang="ja-JP" altLang="en-US" sz="1600" b="0" dirty="0">
              <a:latin typeface="ＭＳ ゴシック" panose="020B0609070205080204" pitchFamily="49" charset="-128"/>
              <a:ea typeface="ＭＳ ゴシック" panose="020B0609070205080204" pitchFamily="49" charset="-128"/>
            </a:endParaRPr>
          </a:p>
          <a:p>
            <a:pPr marL="230090" indent="-230090" eaLnBrk="1" hangingPunct="1">
              <a:defRPr/>
            </a:pPr>
            <a:endParaRPr lang="en-US" altLang="ja-JP" sz="1600" b="0" dirty="0">
              <a:latin typeface="ＭＳ ゴシック" panose="020B0609070205080204" pitchFamily="49" charset="-128"/>
              <a:ea typeface="ＭＳ ゴシック" panose="020B0609070205080204" pitchFamily="49"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p:cNvSpPr>
            <a:spLocks noGrp="1" noRot="1" noChangeAspect="1" noTextEdit="1"/>
          </p:cNvSpPr>
          <p:nvPr>
            <p:ph type="sldImg"/>
          </p:nvPr>
        </p:nvSpPr>
        <p:spPr>
          <a:ln/>
        </p:spPr>
      </p:sp>
      <p:sp>
        <p:nvSpPr>
          <p:cNvPr id="52227" name="ノート プレースホルダー 2"/>
          <p:cNvSpPr>
            <a:spLocks noGrp="1"/>
          </p:cNvSpPr>
          <p:nvPr>
            <p:ph type="body" idx="1"/>
          </p:nvPr>
        </p:nvSpPr>
        <p:spPr>
          <a:xfrm>
            <a:off x="676915" y="4716778"/>
            <a:ext cx="5443847" cy="456702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sz="1600" b="0" dirty="0">
                <a:latin typeface="ＭＳ ゴシック" panose="020B0609070205080204" pitchFamily="49" charset="-128"/>
                <a:ea typeface="ＭＳ ゴシック" panose="020B0609070205080204" pitchFamily="49" charset="-128"/>
              </a:rPr>
              <a:t>○いくつかの資料をもとに説明してきましたが、私たちが忘れてはならないのは、</a:t>
            </a:r>
            <a:endParaRPr lang="en-US" altLang="ja-JP" sz="1600" b="0" dirty="0">
              <a:latin typeface="ＭＳ ゴシック" panose="020B0609070205080204" pitchFamily="49" charset="-128"/>
              <a:ea typeface="ＭＳ ゴシック" panose="020B0609070205080204" pitchFamily="49" charset="-128"/>
            </a:endParaRPr>
          </a:p>
          <a:p>
            <a:pPr eaLnBrk="1" hangingPunct="1">
              <a:lnSpc>
                <a:spcPct val="90000"/>
              </a:lnSpc>
            </a:pPr>
            <a:r>
              <a:rPr lang="ja-JP" altLang="en-US" sz="1600" b="0" dirty="0">
                <a:latin typeface="ＭＳ ゴシック" panose="020B0609070205080204" pitchFamily="49" charset="-128"/>
                <a:ea typeface="ＭＳ ゴシック" panose="020B0609070205080204" pitchFamily="49" charset="-128"/>
                <a:cs typeface="メイリオ" panose="020B0604030504040204" pitchFamily="50" charset="-128"/>
              </a:rPr>
              <a:t>・人間形成の重要な時期を預かるという使命感</a:t>
            </a:r>
            <a:endParaRPr lang="en-US" altLang="ja-JP" sz="1600" b="0" dirty="0">
              <a:latin typeface="ＭＳ ゴシック" panose="020B0609070205080204" pitchFamily="49" charset="-128"/>
              <a:ea typeface="ＭＳ ゴシック" panose="020B0609070205080204" pitchFamily="49" charset="-128"/>
              <a:cs typeface="メイリオ" panose="020B0604030504040204" pitchFamily="50" charset="-128"/>
            </a:endParaRPr>
          </a:p>
          <a:p>
            <a:pPr eaLnBrk="1" hangingPunct="1">
              <a:lnSpc>
                <a:spcPct val="90000"/>
              </a:lnSpc>
            </a:pPr>
            <a:r>
              <a:rPr lang="ja-JP" altLang="en-US" sz="1600" b="0" dirty="0">
                <a:solidFill>
                  <a:srgbClr val="040404"/>
                </a:solidFill>
                <a:latin typeface="ＭＳ ゴシック" panose="020B0609070205080204" pitchFamily="49" charset="-128"/>
                <a:ea typeface="ＭＳ ゴシック" panose="020B0609070205080204" pitchFamily="49" charset="-128"/>
                <a:cs typeface="メイリオ" panose="020B0604030504040204" pitchFamily="50" charset="-128"/>
              </a:rPr>
              <a:t>・子供は教員・保育士を選ぶことができない、教員・保　育士の姿勢が大きな影響を及ぼす、ということです。</a:t>
            </a:r>
            <a:endParaRPr lang="en-US" altLang="ja-JP" sz="1600" b="0" dirty="0">
              <a:solidFill>
                <a:srgbClr val="040404"/>
              </a:solidFill>
              <a:latin typeface="ＭＳ ゴシック" panose="020B0609070205080204" pitchFamily="49" charset="-128"/>
              <a:ea typeface="ＭＳ ゴシック" panose="020B0609070205080204" pitchFamily="49" charset="-128"/>
              <a:cs typeface="メイリオ" panose="020B0604030504040204" pitchFamily="50" charset="-128"/>
            </a:endParaRPr>
          </a:p>
          <a:p>
            <a:pPr eaLnBrk="1" hangingPunct="1">
              <a:lnSpc>
                <a:spcPct val="90000"/>
              </a:lnSpc>
            </a:pPr>
            <a:r>
              <a:rPr lang="ja-JP" altLang="en-US" sz="1600" b="0" dirty="0">
                <a:solidFill>
                  <a:srgbClr val="040404"/>
                </a:solidFill>
                <a:latin typeface="ＭＳ ゴシック" panose="020B0609070205080204" pitchFamily="49" charset="-128"/>
                <a:ea typeface="ＭＳ ゴシック" panose="020B0609070205080204" pitchFamily="49" charset="-128"/>
                <a:cs typeface="メイリオ" panose="020B0604030504040204" pitchFamily="50" charset="-128"/>
              </a:rPr>
              <a:t>○だからこそ、私たちは学び続けることが大切です。</a:t>
            </a:r>
            <a:endParaRPr lang="en-US" altLang="ja-JP" sz="1600" b="0" dirty="0">
              <a:solidFill>
                <a:srgbClr val="040404"/>
              </a:solidFill>
              <a:latin typeface="ＭＳ ゴシック" panose="020B0609070205080204" pitchFamily="49" charset="-128"/>
              <a:ea typeface="ＭＳ ゴシック" panose="020B0609070205080204" pitchFamily="49" charset="-128"/>
              <a:cs typeface="メイリオ" panose="020B0604030504040204" pitchFamily="50" charset="-128"/>
            </a:endParaRPr>
          </a:p>
          <a:p>
            <a:pPr eaLnBrk="1" hangingPunct="1">
              <a:lnSpc>
                <a:spcPct val="90000"/>
              </a:lnSpc>
            </a:pPr>
            <a:r>
              <a:rPr lang="ja-JP" altLang="en-US" sz="1600" b="0" dirty="0">
                <a:solidFill>
                  <a:srgbClr val="040404"/>
                </a:solidFill>
                <a:latin typeface="ＭＳ ゴシック" panose="020B0609070205080204" pitchFamily="49" charset="-128"/>
                <a:ea typeface="ＭＳ ゴシック" panose="020B0609070205080204" pitchFamily="49" charset="-128"/>
                <a:cs typeface="メイリオ" panose="020B0604030504040204" pitchFamily="50" charset="-128"/>
              </a:rPr>
              <a:t>○そして、もっと大切なのが、周囲の先生たちに尋ねたり、相談したりすることです。</a:t>
            </a:r>
            <a:endParaRPr lang="en-US" altLang="ja-JP" sz="1600" b="0" dirty="0">
              <a:solidFill>
                <a:srgbClr val="040404"/>
              </a:solidFill>
              <a:latin typeface="ＭＳ ゴシック" panose="020B0609070205080204" pitchFamily="49" charset="-128"/>
              <a:ea typeface="ＭＳ ゴシック" panose="020B0609070205080204" pitchFamily="49" charset="-128"/>
              <a:cs typeface="メイリオ" panose="020B0604030504040204" pitchFamily="50" charset="-128"/>
            </a:endParaRPr>
          </a:p>
          <a:p>
            <a:pPr eaLnBrk="1" hangingPunct="1">
              <a:lnSpc>
                <a:spcPct val="90000"/>
              </a:lnSpc>
            </a:pPr>
            <a:r>
              <a:rPr lang="ja-JP" altLang="en-US" sz="1600" b="0" dirty="0">
                <a:solidFill>
                  <a:srgbClr val="040404"/>
                </a:solidFill>
                <a:latin typeface="ＭＳ ゴシック" panose="020B0609070205080204" pitchFamily="49" charset="-128"/>
                <a:ea typeface="ＭＳ ゴシック" panose="020B0609070205080204" pitchFamily="49" charset="-128"/>
                <a:cs typeface="メイリオ" panose="020B0604030504040204" pitchFamily="50" charset="-128"/>
              </a:rPr>
              <a:t>○自分から尋ねたり、相談したりするのは勇気がいりますが、素直に、正直に</a:t>
            </a:r>
            <a:r>
              <a:rPr lang="en-US" altLang="ja-JP" sz="1600" b="0" dirty="0">
                <a:solidFill>
                  <a:srgbClr val="040404"/>
                </a:solidFill>
                <a:latin typeface="ＭＳ ゴシック" panose="020B0609070205080204" pitchFamily="49" charset="-128"/>
                <a:ea typeface="ＭＳ ゴシック" panose="020B0609070205080204" pitchFamily="49" charset="-128"/>
                <a:cs typeface="メイリオ" panose="020B0604030504040204" pitchFamily="50" charset="-128"/>
              </a:rPr>
              <a:t>『</a:t>
            </a:r>
            <a:r>
              <a:rPr lang="ja-JP" altLang="en-US" sz="1600" b="0" dirty="0">
                <a:solidFill>
                  <a:srgbClr val="040404"/>
                </a:solidFill>
                <a:latin typeface="ＭＳ ゴシック" panose="020B0609070205080204" pitchFamily="49" charset="-128"/>
                <a:ea typeface="ＭＳ ゴシック" panose="020B0609070205080204" pitchFamily="49" charset="-128"/>
                <a:cs typeface="メイリオ" panose="020B0604030504040204" pitchFamily="50" charset="-128"/>
              </a:rPr>
              <a:t>助けて</a:t>
            </a:r>
            <a:r>
              <a:rPr lang="en-US" altLang="ja-JP" sz="1600" b="0" dirty="0">
                <a:solidFill>
                  <a:srgbClr val="040404"/>
                </a:solidFill>
                <a:latin typeface="ＭＳ ゴシック" panose="020B0609070205080204" pitchFamily="49" charset="-128"/>
                <a:ea typeface="ＭＳ ゴシック" panose="020B0609070205080204" pitchFamily="49" charset="-128"/>
                <a:cs typeface="メイリオ" panose="020B0604030504040204" pitchFamily="50" charset="-128"/>
              </a:rPr>
              <a:t>』</a:t>
            </a:r>
            <a:r>
              <a:rPr lang="ja-JP" altLang="en-US" sz="1600" b="0" dirty="0">
                <a:solidFill>
                  <a:srgbClr val="040404"/>
                </a:solidFill>
                <a:latin typeface="ＭＳ ゴシック" panose="020B0609070205080204" pitchFamily="49" charset="-128"/>
                <a:ea typeface="ＭＳ ゴシック" panose="020B0609070205080204" pitchFamily="49" charset="-128"/>
                <a:cs typeface="メイリオ" panose="020B0604030504040204" pitchFamily="50" charset="-128"/>
              </a:rPr>
              <a:t>と言うことが大切です。</a:t>
            </a:r>
            <a:endParaRPr lang="en-US" altLang="ja-JP" sz="1600" b="0" dirty="0">
              <a:solidFill>
                <a:srgbClr val="040404"/>
              </a:solidFill>
              <a:latin typeface="ＭＳ ゴシック" panose="020B0609070205080204" pitchFamily="49" charset="-128"/>
              <a:ea typeface="ＭＳ ゴシック" panose="020B0609070205080204" pitchFamily="49" charset="-128"/>
              <a:cs typeface="メイリオ" panose="020B0604030504040204" pitchFamily="50" charset="-128"/>
            </a:endParaRPr>
          </a:p>
          <a:p>
            <a:pPr eaLnBrk="1" hangingPunct="1">
              <a:lnSpc>
                <a:spcPct val="90000"/>
              </a:lnSpc>
            </a:pPr>
            <a:r>
              <a:rPr lang="ja-JP" altLang="en-US" sz="1600" b="0" dirty="0">
                <a:solidFill>
                  <a:srgbClr val="040404"/>
                </a:solidFill>
                <a:latin typeface="ＭＳ ゴシック" panose="020B0609070205080204" pitchFamily="49" charset="-128"/>
                <a:ea typeface="ＭＳ ゴシック" panose="020B0609070205080204" pitchFamily="49" charset="-128"/>
                <a:cs typeface="メイリオ" panose="020B0604030504040204" pitchFamily="50" charset="-128"/>
              </a:rPr>
              <a:t>○きっと、相談にのってくれる先生がいらっしゃると思います。</a:t>
            </a:r>
            <a:endParaRPr lang="en-US" altLang="ja-JP" sz="1600" b="0" dirty="0">
              <a:solidFill>
                <a:srgbClr val="040404"/>
              </a:solidFill>
              <a:latin typeface="ＭＳ ゴシック" panose="020B0609070205080204" pitchFamily="49" charset="-128"/>
              <a:ea typeface="ＭＳ ゴシック" panose="020B0609070205080204" pitchFamily="49" charset="-128"/>
              <a:cs typeface="メイリオ" panose="020B0604030504040204" pitchFamily="50" charset="-128"/>
            </a:endParaRPr>
          </a:p>
          <a:p>
            <a:pPr eaLnBrk="1" hangingPunct="1">
              <a:lnSpc>
                <a:spcPct val="90000"/>
              </a:lnSpc>
            </a:pPr>
            <a:r>
              <a:rPr lang="ja-JP" altLang="en-US" sz="1600" b="0" dirty="0">
                <a:solidFill>
                  <a:srgbClr val="040404"/>
                </a:solidFill>
                <a:latin typeface="ＭＳ ゴシック" panose="020B0609070205080204" pitchFamily="49" charset="-128"/>
                <a:ea typeface="ＭＳ ゴシック" panose="020B0609070205080204" pitchFamily="49" charset="-128"/>
                <a:cs typeface="メイリオ" panose="020B0604030504040204" pitchFamily="50" charset="-128"/>
              </a:rPr>
              <a:t>○先生方の元気や笑顔が、子供たちの笑顔につながります。</a:t>
            </a:r>
            <a:endParaRPr lang="ja-JP" altLang="en-US" sz="1600" b="0" dirty="0">
              <a:latin typeface="ＭＳ ゴシック" panose="020B0609070205080204" pitchFamily="49" charset="-128"/>
              <a:ea typeface="ＭＳ ゴシック" panose="020B0609070205080204" pitchFamily="49" charset="-128"/>
            </a:endParaRPr>
          </a:p>
          <a:p>
            <a:endParaRPr lang="ja-JP" altLang="en-US" sz="1600" b="0" dirty="0">
              <a:latin typeface="ＭＳ ゴシック" panose="020B0609070205080204" pitchFamily="49" charset="-128"/>
              <a:ea typeface="ＭＳ ゴシック" panose="020B0609070205080204" pitchFamily="49" charset="-128"/>
            </a:endParaRPr>
          </a:p>
        </p:txBody>
      </p:sp>
      <p:sp>
        <p:nvSpPr>
          <p:cNvPr id="5222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949">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6666" indent="-286936" defTabSz="909949">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9327" indent="-229866" defTabSz="909949">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10642" indent="-229866" defTabSz="909949">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70372" indent="-229866" defTabSz="909949">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26932" indent="-229866" defTabSz="909949"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83492" indent="-229866" defTabSz="909949"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40052" indent="-229866" defTabSz="909949"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96612" indent="-229866" defTabSz="909949"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3079DEFD-693B-4180-95FD-9DDCB16611B4}" type="slidenum">
              <a:rPr lang="en-US" altLang="ja-JP" sz="1100">
                <a:ea typeface="ＭＳ Ｐゴシック" panose="020B0600070205080204" pitchFamily="50" charset="-128"/>
              </a:rPr>
              <a:pPr>
                <a:spcBef>
                  <a:spcPct val="0"/>
                </a:spcBef>
              </a:pPr>
              <a:t>13</a:t>
            </a:fld>
            <a:endParaRPr lang="en-US" altLang="ja-JP" sz="1100">
              <a:ea typeface="ＭＳ Ｐゴシック" panose="020B0600070205080204" pitchFamily="50"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5194">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0325" indent="-282179" defTabSz="905194">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2986" indent="-225109" defTabSz="905194">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4301" indent="-225109" defTabSz="905194">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65617" indent="-225109" defTabSz="905194">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22177" indent="-225109" defTabSz="905194"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8737" indent="-225109" defTabSz="905194"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35297" indent="-225109" defTabSz="905194"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91857" indent="-225109" defTabSz="905194"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6A69594F-D341-4B61-9B50-4505AF149A72}" type="slidenum">
              <a:rPr lang="en-US" altLang="ja-JP" sz="1100">
                <a:ea typeface="ＭＳ Ｐゴシック" panose="020B0600070205080204" pitchFamily="50" charset="-128"/>
              </a:rPr>
              <a:pPr>
                <a:spcBef>
                  <a:spcPct val="0"/>
                </a:spcBef>
              </a:pPr>
              <a:t>14</a:t>
            </a:fld>
            <a:endParaRPr lang="en-US" altLang="ja-JP" sz="1100">
              <a:ea typeface="ＭＳ Ｐゴシック" panose="020B0600070205080204" pitchFamily="50" charset="-128"/>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xfrm>
            <a:off x="676915" y="4716778"/>
            <a:ext cx="5458226" cy="44646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sz="1600" b="0" dirty="0">
                <a:latin typeface="ＭＳ ゴシック" panose="020B0609070205080204" pitchFamily="49" charset="-128"/>
                <a:ea typeface="ＭＳ ゴシック" panose="020B0609070205080204" pitchFamily="49" charset="-128"/>
              </a:rPr>
              <a:t>○これから一年、ともに学びながら、熊本のすべての子供たちが、 </a:t>
            </a:r>
            <a:endParaRPr lang="en-US" altLang="ja-JP" sz="1600" b="0" dirty="0">
              <a:latin typeface="ＭＳ ゴシック" panose="020B0609070205080204" pitchFamily="49" charset="-128"/>
              <a:ea typeface="ＭＳ ゴシック" panose="020B0609070205080204" pitchFamily="49" charset="-128"/>
            </a:endParaRPr>
          </a:p>
          <a:p>
            <a:pPr eaLnBrk="1" hangingPunct="1"/>
            <a:r>
              <a:rPr lang="ja-JP" altLang="en-US" sz="1600" b="0" dirty="0">
                <a:latin typeface="ＭＳ ゴシック" panose="020B0609070205080204" pitchFamily="49" charset="-128"/>
                <a:ea typeface="ＭＳ ゴシック" panose="020B0609070205080204" pitchFamily="49" charset="-128"/>
              </a:rPr>
              <a:t>　「○○先生でよかった。」</a:t>
            </a:r>
            <a:endParaRPr lang="en-US" altLang="ja-JP" sz="1600" b="0" dirty="0">
              <a:latin typeface="ＭＳ ゴシック" panose="020B0609070205080204" pitchFamily="49" charset="-128"/>
              <a:ea typeface="ＭＳ ゴシック" panose="020B0609070205080204" pitchFamily="49" charset="-128"/>
            </a:endParaRPr>
          </a:p>
          <a:p>
            <a:pPr eaLnBrk="1" hangingPunct="1"/>
            <a:r>
              <a:rPr lang="ja-JP" altLang="en-US" sz="1600" b="0" dirty="0">
                <a:latin typeface="ＭＳ ゴシック" panose="020B0609070205080204" pitchFamily="49" charset="-128"/>
                <a:ea typeface="ＭＳ ゴシック" panose="020B0609070205080204" pitchFamily="49" charset="-128"/>
              </a:rPr>
              <a:t>　「この園で 育って よかった。」</a:t>
            </a:r>
            <a:endParaRPr lang="en-US" altLang="ja-JP" sz="1600" b="0" dirty="0">
              <a:latin typeface="ＭＳ ゴシック" panose="020B0609070205080204" pitchFamily="49" charset="-128"/>
              <a:ea typeface="ＭＳ ゴシック" panose="020B0609070205080204" pitchFamily="49" charset="-128"/>
            </a:endParaRPr>
          </a:p>
          <a:p>
            <a:pPr eaLnBrk="1" hangingPunct="1"/>
            <a:r>
              <a:rPr lang="ja-JP" altLang="en-US" sz="1600" b="0" dirty="0">
                <a:latin typeface="ＭＳ ゴシック" panose="020B0609070205080204" pitchFamily="49" charset="-128"/>
                <a:ea typeface="ＭＳ ゴシック" panose="020B0609070205080204" pitchFamily="49" charset="-128"/>
              </a:rPr>
              <a:t>　「熊本で 育って よかった。」　</a:t>
            </a:r>
            <a:endParaRPr lang="en-US" altLang="ja-JP" sz="1600" dirty="0">
              <a:latin typeface="ＭＳ ゴシック" panose="020B0609070205080204" pitchFamily="49" charset="-128"/>
              <a:ea typeface="ＭＳ ゴシック" panose="020B0609070205080204" pitchFamily="49" charset="-128"/>
            </a:endParaRPr>
          </a:p>
          <a:p>
            <a:pPr eaLnBrk="1" hangingPunct="1"/>
            <a:r>
              <a:rPr lang="ja-JP" altLang="en-US" sz="1600" b="0" dirty="0">
                <a:latin typeface="ＭＳ ゴシック" panose="020B0609070205080204" pitchFamily="49" charset="-128"/>
                <a:ea typeface="ＭＳ ゴシック" panose="020B0609070205080204" pitchFamily="49" charset="-128"/>
              </a:rPr>
              <a:t>と思えるような、そう言ってくれるような教育・保育ができるように、この１年間しっかりと学んでほしいと思います。</a:t>
            </a:r>
            <a:endParaRPr lang="en-US" altLang="ja-JP" sz="1600" b="0" dirty="0">
              <a:latin typeface="ＭＳ ゴシック" panose="020B0609070205080204" pitchFamily="49" charset="-128"/>
              <a:ea typeface="ＭＳ ゴシック" panose="020B0609070205080204" pitchFamily="49" charset="-128"/>
            </a:endParaRPr>
          </a:p>
          <a:p>
            <a:pPr eaLnBrk="1" hangingPunct="1"/>
            <a:r>
              <a:rPr lang="ja-JP" altLang="en-US" sz="1600" b="0" dirty="0">
                <a:latin typeface="ＭＳ ゴシック" panose="020B0609070205080204" pitchFamily="49" charset="-128"/>
                <a:ea typeface="ＭＳ ゴシック" panose="020B0609070205080204" pitchFamily="49" charset="-128"/>
              </a:rPr>
              <a:t>○これで、事前研修を終わります。</a:t>
            </a:r>
            <a:endParaRPr lang="en-US" altLang="ja-JP" sz="1600" b="0" dirty="0">
              <a:latin typeface="ＭＳ ゴシック" panose="020B0609070205080204" pitchFamily="49" charset="-128"/>
              <a:ea typeface="ＭＳ ゴシック" panose="020B0609070205080204" pitchFamily="49"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スライド イメージ プレースホルダー 1"/>
          <p:cNvSpPr>
            <a:spLocks noGrp="1" noRot="1" noChangeAspect="1" noTextEdit="1"/>
          </p:cNvSpPr>
          <p:nvPr>
            <p:ph type="sldImg"/>
          </p:nvPr>
        </p:nvSpPr>
        <p:spPr>
          <a:ln/>
        </p:spPr>
      </p:sp>
      <p:sp>
        <p:nvSpPr>
          <p:cNvPr id="32771" name="ノート プレースホルダー 2"/>
          <p:cNvSpPr>
            <a:spLocks noGrp="1"/>
          </p:cNvSpPr>
          <p:nvPr>
            <p:ph type="body" idx="1"/>
          </p:nvPr>
        </p:nvSpPr>
        <p:spPr>
          <a:xfrm>
            <a:off x="676915" y="4716778"/>
            <a:ext cx="5458226" cy="4464688"/>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ja-JP" altLang="en-US" sz="1600" b="0" dirty="0">
                <a:latin typeface="ＭＳ ゴシック" panose="020B0609070205080204" pitchFamily="49" charset="-128"/>
                <a:ea typeface="ＭＳ ゴシック" panose="020B0609070205080204" pitchFamily="49" charset="-128"/>
              </a:rPr>
              <a:t>○事前研修では、ここにあげた３つ、１</a:t>
            </a:r>
            <a:r>
              <a:rPr lang="ja-JP" altLang="en-US" sz="1600" b="0" baseline="0" dirty="0">
                <a:latin typeface="ＭＳ ゴシック" panose="020B0609070205080204" pitchFamily="49" charset="-128"/>
                <a:ea typeface="ＭＳ ゴシック" panose="020B0609070205080204" pitchFamily="49" charset="-128"/>
              </a:rPr>
              <a:t> </a:t>
            </a:r>
            <a:r>
              <a:rPr lang="ja-JP" altLang="en-US" sz="1600" b="0" dirty="0">
                <a:latin typeface="ＭＳ ゴシック" panose="020B0609070205080204" pitchFamily="49" charset="-128"/>
                <a:ea typeface="ＭＳ ゴシック" panose="020B0609070205080204" pitchFamily="49" charset="-128"/>
              </a:rPr>
              <a:t>年間の研修予定について、２</a:t>
            </a:r>
            <a:r>
              <a:rPr lang="ja-JP" altLang="en-US" sz="1600" b="0" baseline="0" dirty="0">
                <a:latin typeface="ＭＳ ゴシック" panose="020B0609070205080204" pitchFamily="49" charset="-128"/>
                <a:ea typeface="ＭＳ ゴシック" panose="020B0609070205080204" pitchFamily="49" charset="-128"/>
              </a:rPr>
              <a:t> </a:t>
            </a:r>
            <a:r>
              <a:rPr lang="ja-JP" altLang="en-US" sz="1600" b="0" dirty="0">
                <a:latin typeface="ＭＳ ゴシック" panose="020B0609070205080204" pitchFamily="49" charset="-128"/>
                <a:ea typeface="ＭＳ ゴシック" panose="020B0609070205080204" pitchFamily="49" charset="-128"/>
              </a:rPr>
              <a:t>幼児教育に係る国や県の動き、３ 教職員としての心構え　について話をします。</a:t>
            </a:r>
            <a:endParaRPr lang="en-US" altLang="ja-JP" sz="1600" b="0" dirty="0">
              <a:latin typeface="ＭＳ ゴシック" panose="020B0609070205080204" pitchFamily="49" charset="-128"/>
              <a:ea typeface="ＭＳ ゴシック" panose="020B0609070205080204" pitchFamily="49" charset="-128"/>
            </a:endParaRPr>
          </a:p>
          <a:p>
            <a:pPr>
              <a:defRPr/>
            </a:pPr>
            <a:r>
              <a:rPr lang="ja-JP" altLang="en-US" sz="1600" b="0" dirty="0">
                <a:latin typeface="ＭＳ ゴシック" panose="020B0609070205080204" pitchFamily="49" charset="-128"/>
                <a:ea typeface="ＭＳ ゴシック" panose="020B0609070205080204" pitchFamily="49" charset="-128"/>
              </a:rPr>
              <a:t>○なお、３つめの内容は、熊本県教育委員会及び熊本県幼児教育センターのホームページに掲載している幼稚園等新規採用教員・保育士研修資料「新任教員・保育士の皆さんへ」を参照していただきたいと思っています。</a:t>
            </a:r>
            <a:endParaRPr lang="en-US" altLang="ja-JP" sz="1600" b="0" dirty="0">
              <a:latin typeface="ＭＳ ゴシック" panose="020B0609070205080204" pitchFamily="49" charset="-128"/>
              <a:ea typeface="ＭＳ ゴシック" panose="020B0609070205080204" pitchFamily="49" charset="-128"/>
            </a:endParaRPr>
          </a:p>
          <a:p>
            <a:pPr>
              <a:defRPr/>
            </a:pPr>
            <a:r>
              <a:rPr lang="ja-JP" altLang="en-US" sz="1600" b="0" dirty="0">
                <a:latin typeface="ＭＳ ゴシック" panose="020B0609070205080204" pitchFamily="49" charset="-128"/>
                <a:ea typeface="ＭＳ ゴシック" panose="020B0609070205080204" pitchFamily="49" charset="-128"/>
              </a:rPr>
              <a:t>○また、この研修資料の冊子については、４月１７日の第１回本研修当日、配付する予定です。</a:t>
            </a:r>
            <a:endParaRPr lang="en-US" altLang="ja-JP" sz="1600" b="0" dirty="0">
              <a:latin typeface="ＭＳ ゴシック" panose="020B0609070205080204" pitchFamily="49" charset="-128"/>
              <a:ea typeface="ＭＳ ゴシック" panose="020B0609070205080204" pitchFamily="49" charset="-128"/>
            </a:endParaRPr>
          </a:p>
        </p:txBody>
      </p:sp>
      <p:sp>
        <p:nvSpPr>
          <p:cNvPr id="717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949">
              <a:defRPr kumimoji="1">
                <a:solidFill>
                  <a:schemeClr val="tx1"/>
                </a:solidFill>
                <a:latin typeface="Tahoma" panose="020B0604030504040204" pitchFamily="34" charset="0"/>
                <a:ea typeface="ＭＳ Ｐゴシック" panose="020B0600070205080204" pitchFamily="50" charset="-128"/>
              </a:defRPr>
            </a:lvl1pPr>
            <a:lvl2pPr marL="741910" indent="-285350" defTabSz="909949">
              <a:defRPr kumimoji="1">
                <a:solidFill>
                  <a:schemeClr val="tx1"/>
                </a:solidFill>
                <a:latin typeface="Tahoma" panose="020B0604030504040204" pitchFamily="34" charset="0"/>
                <a:ea typeface="ＭＳ Ｐゴシック" panose="020B0600070205080204" pitchFamily="50" charset="-128"/>
              </a:defRPr>
            </a:lvl2pPr>
            <a:lvl3pPr marL="1141400" indent="-228280" defTabSz="909949">
              <a:defRPr kumimoji="1">
                <a:solidFill>
                  <a:schemeClr val="tx1"/>
                </a:solidFill>
                <a:latin typeface="Tahoma" panose="020B0604030504040204" pitchFamily="34" charset="0"/>
                <a:ea typeface="ＭＳ Ｐゴシック" panose="020B0600070205080204" pitchFamily="50" charset="-128"/>
              </a:defRPr>
            </a:lvl3pPr>
            <a:lvl4pPr marL="1597960" indent="-228280" defTabSz="909949">
              <a:defRPr kumimoji="1">
                <a:solidFill>
                  <a:schemeClr val="tx1"/>
                </a:solidFill>
                <a:latin typeface="Tahoma" panose="020B0604030504040204" pitchFamily="34" charset="0"/>
                <a:ea typeface="ＭＳ Ｐゴシック" panose="020B0600070205080204" pitchFamily="50" charset="-128"/>
              </a:defRPr>
            </a:lvl4pPr>
            <a:lvl5pPr marL="2054520" indent="-228280" defTabSz="909949">
              <a:defRPr kumimoji="1">
                <a:solidFill>
                  <a:schemeClr val="tx1"/>
                </a:solidFill>
                <a:latin typeface="Tahoma" panose="020B0604030504040204" pitchFamily="34" charset="0"/>
                <a:ea typeface="ＭＳ Ｐゴシック" panose="020B0600070205080204" pitchFamily="50" charset="-128"/>
              </a:defRPr>
            </a:lvl5pPr>
            <a:lvl6pPr marL="2511080" indent="-228280" defTabSz="909949"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67639" indent="-228280" defTabSz="909949"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4199" indent="-228280" defTabSz="909949"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0759" indent="-228280" defTabSz="909949"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fld id="{7D9E033B-C4F6-4FEC-AD61-0DCE4B518098}" type="slidenum">
              <a:rPr lang="en-US" altLang="ja-JP" smtClean="0">
                <a:latin typeface="Times New Roman" panose="02020603050405020304" pitchFamily="18" charset="0"/>
              </a:rPr>
              <a:pPr/>
              <a:t>2</a:t>
            </a:fld>
            <a:endParaRPr lang="en-US" altLang="ja-JP">
              <a:latin typeface="Times New Roman" panose="02020603050405020304"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スライド イメージ プレースホルダー 1"/>
          <p:cNvSpPr>
            <a:spLocks noGrp="1" noRot="1" noChangeAspect="1" noTextEdit="1"/>
          </p:cNvSpPr>
          <p:nvPr>
            <p:ph type="sldImg"/>
          </p:nvPr>
        </p:nvSpPr>
        <p:spPr>
          <a:xfrm>
            <a:off x="1311275" y="211138"/>
            <a:ext cx="4167188" cy="3125787"/>
          </a:xfrm>
          <a:ln/>
        </p:spPr>
      </p:sp>
      <p:sp>
        <p:nvSpPr>
          <p:cNvPr id="35843" name="ノート プレースホルダー 2"/>
          <p:cNvSpPr>
            <a:spLocks noGrp="1"/>
          </p:cNvSpPr>
          <p:nvPr>
            <p:ph type="body" idx="1"/>
          </p:nvPr>
        </p:nvSpPr>
        <p:spPr>
          <a:xfrm>
            <a:off x="446509" y="3595167"/>
            <a:ext cx="6120680" cy="6192689"/>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ts val="1698"/>
              </a:lnSpc>
              <a:defRPr/>
            </a:pPr>
            <a:r>
              <a:rPr lang="ja-JP" altLang="en-US" sz="1500" b="0" dirty="0">
                <a:latin typeface="ＭＳ ゴシック" panose="020B0609070205080204" pitchFamily="49" charset="-128"/>
                <a:ea typeface="ＭＳ ゴシック" panose="020B0609070205080204" pitchFamily="49" charset="-128"/>
              </a:rPr>
              <a:t>○まずはじめに、研修に臨む姿勢を確認したいと思います。</a:t>
            </a:r>
            <a:endParaRPr lang="en-US" altLang="ja-JP" sz="1500" b="0" dirty="0">
              <a:latin typeface="ＭＳ ゴシック" panose="020B0609070205080204" pitchFamily="49" charset="-128"/>
              <a:ea typeface="ＭＳ ゴシック" panose="020B0609070205080204" pitchFamily="49" charset="-128"/>
            </a:endParaRPr>
          </a:p>
          <a:p>
            <a:pPr>
              <a:lnSpc>
                <a:spcPts val="1698"/>
              </a:lnSpc>
              <a:defRPr/>
            </a:pPr>
            <a:r>
              <a:rPr lang="ja-JP" altLang="en-US" sz="1500" b="0" dirty="0">
                <a:latin typeface="ＭＳ ゴシック" panose="020B0609070205080204" pitchFamily="49" charset="-128"/>
                <a:ea typeface="ＭＳ ゴシック" panose="020B0609070205080204" pitchFamily="49" charset="-128"/>
              </a:rPr>
              <a:t>○先生方ご存じのように、幼児期の教育の基本は、「環境を通して行う教育・保育」です。</a:t>
            </a:r>
            <a:endParaRPr lang="en-US" altLang="ja-JP" sz="1500" b="0" dirty="0">
              <a:latin typeface="ＭＳ ゴシック" panose="020B0609070205080204" pitchFamily="49" charset="-128"/>
              <a:ea typeface="ＭＳ ゴシック" panose="020B0609070205080204" pitchFamily="49" charset="-128"/>
            </a:endParaRPr>
          </a:p>
          <a:p>
            <a:pPr>
              <a:lnSpc>
                <a:spcPts val="1698"/>
              </a:lnSpc>
              <a:defRPr/>
            </a:pPr>
            <a:r>
              <a:rPr lang="ja-JP" altLang="en-US" sz="1500" b="0" dirty="0">
                <a:latin typeface="ＭＳ ゴシック" panose="020B0609070205080204" pitchFamily="49" charset="-128"/>
                <a:ea typeface="ＭＳ ゴシック" panose="020B0609070205080204" pitchFamily="49" charset="-128"/>
              </a:rPr>
              <a:t>○ということは、先生方、保育者自身が、子供たちにとって最大の環境となります。</a:t>
            </a:r>
            <a:endParaRPr lang="en-US" altLang="ja-JP" sz="1500" b="0" dirty="0">
              <a:latin typeface="ＭＳ ゴシック" panose="020B0609070205080204" pitchFamily="49" charset="-128"/>
              <a:ea typeface="ＭＳ ゴシック" panose="020B0609070205080204" pitchFamily="49" charset="-128"/>
            </a:endParaRPr>
          </a:p>
          <a:p>
            <a:pPr>
              <a:lnSpc>
                <a:spcPts val="1698"/>
              </a:lnSpc>
              <a:defRPr/>
            </a:pPr>
            <a:r>
              <a:rPr lang="ja-JP" altLang="en-US" sz="1500" b="0" dirty="0">
                <a:latin typeface="ＭＳ ゴシック" panose="020B0609070205080204" pitchFamily="49" charset="-128"/>
                <a:ea typeface="ＭＳ ゴシック" panose="020B0609070205080204" pitchFamily="49" charset="-128"/>
              </a:rPr>
              <a:t>○子供たちは皆、先生方の一挙手一投足を見て、感じて過ごしています。</a:t>
            </a:r>
            <a:endParaRPr lang="en-US" altLang="ja-JP" sz="1500" b="0" dirty="0">
              <a:latin typeface="ＭＳ ゴシック" panose="020B0609070205080204" pitchFamily="49" charset="-128"/>
              <a:ea typeface="ＭＳ ゴシック" panose="020B0609070205080204" pitchFamily="49" charset="-128"/>
            </a:endParaRPr>
          </a:p>
          <a:p>
            <a:pPr>
              <a:lnSpc>
                <a:spcPts val="1698"/>
              </a:lnSpc>
              <a:defRPr/>
            </a:pPr>
            <a:r>
              <a:rPr lang="ja-JP" altLang="en-US" sz="1500" b="0" dirty="0">
                <a:latin typeface="ＭＳ ゴシック" panose="020B0609070205080204" pitchFamily="49" charset="-128"/>
                <a:ea typeface="ＭＳ ゴシック" panose="020B0609070205080204" pitchFamily="49" charset="-128"/>
              </a:rPr>
              <a:t>○そのことを自覚し、この１年間研修に臨んでほしいと思います。</a:t>
            </a:r>
            <a:endParaRPr lang="en-US" altLang="ja-JP" sz="1500" b="0" dirty="0">
              <a:latin typeface="ＭＳ ゴシック" panose="020B0609070205080204" pitchFamily="49" charset="-128"/>
              <a:ea typeface="ＭＳ ゴシック" panose="020B0609070205080204" pitchFamily="49" charset="-128"/>
            </a:endParaRPr>
          </a:p>
          <a:p>
            <a:pPr>
              <a:lnSpc>
                <a:spcPts val="1698"/>
              </a:lnSpc>
              <a:defRPr/>
            </a:pPr>
            <a:r>
              <a:rPr lang="ja-JP" altLang="en-US" sz="1500" b="0" dirty="0">
                <a:latin typeface="ＭＳ ゴシック" panose="020B0609070205080204" pitchFamily="49" charset="-128"/>
                <a:ea typeface="ＭＳ ゴシック" panose="020B0609070205080204" pitchFamily="49" charset="-128"/>
              </a:rPr>
              <a:t>○１年間の研修を通して心掛けることを３つ、まとめました。</a:t>
            </a:r>
            <a:endParaRPr lang="en-US" altLang="ja-JP" sz="1500" b="0" dirty="0">
              <a:latin typeface="ＭＳ ゴシック" panose="020B0609070205080204" pitchFamily="49" charset="-128"/>
              <a:ea typeface="ＭＳ ゴシック" panose="020B0609070205080204" pitchFamily="49" charset="-128"/>
            </a:endParaRPr>
          </a:p>
          <a:p>
            <a:pPr>
              <a:lnSpc>
                <a:spcPts val="1698"/>
              </a:lnSpc>
              <a:defRPr/>
            </a:pPr>
            <a:r>
              <a:rPr lang="ja-JP" altLang="en-US" sz="1500" b="0" dirty="0">
                <a:latin typeface="ＭＳ ゴシック" panose="020B0609070205080204" pitchFamily="49" charset="-128"/>
                <a:ea typeface="ＭＳ ゴシック" panose="020B0609070205080204" pitchFamily="49" charset="-128"/>
              </a:rPr>
              <a:t>　・保育者として必要な専門性を高めること</a:t>
            </a:r>
            <a:endParaRPr lang="en-US" altLang="ja-JP" sz="1500" b="0" dirty="0">
              <a:latin typeface="ＭＳ ゴシック" panose="020B0609070205080204" pitchFamily="49" charset="-128"/>
              <a:ea typeface="ＭＳ ゴシック" panose="020B0609070205080204" pitchFamily="49" charset="-128"/>
            </a:endParaRPr>
          </a:p>
          <a:p>
            <a:pPr>
              <a:lnSpc>
                <a:spcPts val="1698"/>
              </a:lnSpc>
              <a:defRPr/>
            </a:pPr>
            <a:r>
              <a:rPr lang="ja-JP" altLang="en-US" sz="1500" b="0" dirty="0">
                <a:latin typeface="ＭＳ ゴシック" panose="020B0609070205080204" pitchFamily="49" charset="-128"/>
                <a:ea typeface="ＭＳ ゴシック" panose="020B0609070205080204" pitchFamily="49" charset="-128"/>
              </a:rPr>
              <a:t>　・保育者として必要な実践的指導力を高めること</a:t>
            </a:r>
            <a:endParaRPr lang="en-US" altLang="ja-JP" sz="1500" b="0" dirty="0">
              <a:latin typeface="ＭＳ ゴシック" panose="020B0609070205080204" pitchFamily="49" charset="-128"/>
              <a:ea typeface="ＭＳ ゴシック" panose="020B0609070205080204" pitchFamily="49" charset="-128"/>
            </a:endParaRPr>
          </a:p>
          <a:p>
            <a:pPr>
              <a:lnSpc>
                <a:spcPts val="1698"/>
              </a:lnSpc>
              <a:defRPr/>
            </a:pPr>
            <a:r>
              <a:rPr lang="ja-JP" altLang="en-US" sz="1500" b="0" dirty="0">
                <a:latin typeface="ＭＳ ゴシック" panose="020B0609070205080204" pitchFamily="49" charset="-128"/>
                <a:ea typeface="ＭＳ ゴシック" panose="020B0609070205080204" pitchFamily="49" charset="-128"/>
              </a:rPr>
              <a:t>　・幅広い知見を得ること、を目指してください。</a:t>
            </a:r>
            <a:endParaRPr lang="en-US" altLang="ja-JP" sz="1500" b="0" dirty="0">
              <a:latin typeface="ＭＳ ゴシック" panose="020B0609070205080204" pitchFamily="49" charset="-128"/>
              <a:ea typeface="ＭＳ ゴシック" panose="020B0609070205080204" pitchFamily="49" charset="-128"/>
            </a:endParaRPr>
          </a:p>
          <a:p>
            <a:pPr>
              <a:lnSpc>
                <a:spcPts val="1698"/>
              </a:lnSpc>
              <a:defRPr/>
            </a:pPr>
            <a:r>
              <a:rPr lang="ja-JP" altLang="en-US" sz="1500" b="0" dirty="0">
                <a:latin typeface="ＭＳ ゴシック" panose="020B0609070205080204" pitchFamily="49" charset="-128"/>
                <a:ea typeface="ＭＳ ゴシック" panose="020B0609070205080204" pitchFamily="49" charset="-128"/>
              </a:rPr>
              <a:t>○そのためには、先生方自身が自ら学ぶ姿勢を大切にしてください。</a:t>
            </a:r>
            <a:endParaRPr lang="en-US" altLang="ja-JP" sz="1500" b="0" dirty="0">
              <a:latin typeface="ＭＳ ゴシック" panose="020B0609070205080204" pitchFamily="49" charset="-128"/>
              <a:ea typeface="ＭＳ ゴシック" panose="020B0609070205080204" pitchFamily="49" charset="-128"/>
            </a:endParaRPr>
          </a:p>
          <a:p>
            <a:pPr>
              <a:lnSpc>
                <a:spcPts val="1698"/>
              </a:lnSpc>
              <a:defRPr/>
            </a:pPr>
            <a:r>
              <a:rPr lang="ja-JP" altLang="en-US" sz="1500" b="0" dirty="0">
                <a:latin typeface="ＭＳ ゴシック" panose="020B0609070205080204" pitchFamily="49" charset="-128"/>
                <a:ea typeface="ＭＳ ゴシック" panose="020B0609070205080204" pitchFamily="49" charset="-128"/>
              </a:rPr>
              <a:t>○先生方が研修に参加している時、園では保育等が行われています。</a:t>
            </a:r>
            <a:endParaRPr lang="en-US" altLang="ja-JP" sz="1500" b="0" dirty="0">
              <a:latin typeface="ＭＳ ゴシック" panose="020B0609070205080204" pitchFamily="49" charset="-128"/>
              <a:ea typeface="ＭＳ ゴシック" panose="020B0609070205080204" pitchFamily="49" charset="-128"/>
            </a:endParaRPr>
          </a:p>
          <a:p>
            <a:pPr>
              <a:lnSpc>
                <a:spcPts val="1698"/>
              </a:lnSpc>
              <a:defRPr/>
            </a:pPr>
            <a:r>
              <a:rPr lang="ja-JP" altLang="en-US" sz="1500" b="0" dirty="0">
                <a:latin typeface="ＭＳ ゴシック" panose="020B0609070205080204" pitchFamily="49" charset="-128"/>
                <a:ea typeface="ＭＳ ゴシック" panose="020B0609070205080204" pitchFamily="49" charset="-128"/>
              </a:rPr>
              <a:t>○ぜひ、「研修に参加させてもらっている」という感謝の気持ちも大切にしたいものです。</a:t>
            </a:r>
            <a:endParaRPr lang="en-US" altLang="ja-JP" sz="1500" b="0" dirty="0">
              <a:latin typeface="ＭＳ ゴシック" panose="020B0609070205080204" pitchFamily="49" charset="-128"/>
              <a:ea typeface="ＭＳ ゴシック" panose="020B0609070205080204" pitchFamily="49" charset="-128"/>
            </a:endParaRPr>
          </a:p>
          <a:p>
            <a:pPr>
              <a:lnSpc>
                <a:spcPts val="1698"/>
              </a:lnSpc>
              <a:defRPr/>
            </a:pPr>
            <a:r>
              <a:rPr lang="ja-JP" altLang="en-US" sz="1500" b="0" dirty="0">
                <a:latin typeface="ＭＳ ゴシック" panose="020B0609070205080204" pitchFamily="49" charset="-128"/>
                <a:ea typeface="ＭＳ ゴシック" panose="020B0609070205080204" pitchFamily="49" charset="-128"/>
              </a:rPr>
              <a:t>○また、仕事をしていく上で、さまざまな悩みも生じてくると思います。</a:t>
            </a:r>
            <a:endParaRPr lang="en-US" altLang="ja-JP" sz="1500" b="0" dirty="0">
              <a:latin typeface="ＭＳ ゴシック" panose="020B0609070205080204" pitchFamily="49" charset="-128"/>
              <a:ea typeface="ＭＳ ゴシック" panose="020B0609070205080204" pitchFamily="49" charset="-128"/>
            </a:endParaRPr>
          </a:p>
          <a:p>
            <a:pPr>
              <a:lnSpc>
                <a:spcPts val="1698"/>
              </a:lnSpc>
              <a:defRPr/>
            </a:pPr>
            <a:r>
              <a:rPr lang="ja-JP" altLang="en-US" sz="1500" dirty="0">
                <a:latin typeface="ＭＳ ゴシック" panose="020B0609070205080204" pitchFamily="49" charset="-128"/>
                <a:ea typeface="ＭＳ ゴシック" panose="020B0609070205080204" pitchFamily="49" charset="-128"/>
              </a:rPr>
              <a:t>○</a:t>
            </a:r>
            <a:r>
              <a:rPr lang="ja-JP" altLang="en-US" sz="1500" b="0" dirty="0">
                <a:latin typeface="ＭＳ ゴシック" panose="020B0609070205080204" pitchFamily="49" charset="-128"/>
                <a:ea typeface="ＭＳ ゴシック" panose="020B0609070205080204" pitchFamily="49" charset="-128"/>
              </a:rPr>
              <a:t>そのようなときは、同じ１年目の先生方同士の交流が大きな支えになります。</a:t>
            </a:r>
            <a:endParaRPr lang="en-US" altLang="ja-JP" sz="1500" b="0" dirty="0">
              <a:latin typeface="ＭＳ ゴシック" panose="020B0609070205080204" pitchFamily="49" charset="-128"/>
              <a:ea typeface="ＭＳ ゴシック" panose="020B0609070205080204" pitchFamily="49" charset="-128"/>
            </a:endParaRPr>
          </a:p>
          <a:p>
            <a:pPr>
              <a:lnSpc>
                <a:spcPts val="1698"/>
              </a:lnSpc>
              <a:defRPr/>
            </a:pPr>
            <a:r>
              <a:rPr lang="ja-JP" altLang="en-US" sz="1500" dirty="0">
                <a:latin typeface="ＭＳ ゴシック" panose="020B0609070205080204" pitchFamily="49" charset="-128"/>
                <a:ea typeface="ＭＳ ゴシック" panose="020B0609070205080204" pitchFamily="49" charset="-128"/>
              </a:rPr>
              <a:t>○</a:t>
            </a:r>
            <a:r>
              <a:rPr lang="ja-JP" altLang="en-US" sz="1500" b="0" dirty="0">
                <a:latin typeface="ＭＳ ゴシック" panose="020B0609070205080204" pitchFamily="49" charset="-128"/>
                <a:ea typeface="ＭＳ ゴシック" panose="020B0609070205080204" pitchFamily="49" charset="-128"/>
              </a:rPr>
              <a:t>研修を通して、先生方との交流も深めていってください。</a:t>
            </a:r>
            <a:endParaRPr lang="en-US" altLang="ja-JP" sz="1500" b="0" dirty="0">
              <a:latin typeface="ＭＳ ゴシック" panose="020B0609070205080204" pitchFamily="49" charset="-128"/>
              <a:ea typeface="ＭＳ ゴシック" panose="020B0609070205080204" pitchFamily="49" charset="-128"/>
            </a:endParaRPr>
          </a:p>
        </p:txBody>
      </p:sp>
      <p:sp>
        <p:nvSpPr>
          <p:cNvPr id="1946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365">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14961" indent="-274254" defTabSz="908365">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00183" indent="-218768" defTabSz="908365">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542476" indent="-218768" defTabSz="908365">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1983183" indent="-218768" defTabSz="908365">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439743" indent="-218768" defTabSz="90836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896302" indent="-218768" defTabSz="90836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352862" indent="-218768" defTabSz="90836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09422" indent="-218768" defTabSz="90836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A2297C91-6598-47DF-994A-1C62AC3A29D8}" type="slidenum">
              <a:rPr lang="en-US" altLang="ja-JP" sz="1100">
                <a:ea typeface="ＭＳ Ｐゴシック" panose="020B0600070205080204" pitchFamily="50" charset="-128"/>
              </a:rPr>
              <a:pPr>
                <a:spcBef>
                  <a:spcPct val="0"/>
                </a:spcBef>
              </a:pPr>
              <a:t>3</a:t>
            </a:fld>
            <a:endParaRPr lang="en-US" altLang="ja-JP" sz="1100">
              <a:ea typeface="ＭＳ Ｐゴシック" panose="020B0600070205080204" pitchFamily="50"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スライド イメージ プレースホルダー 1"/>
          <p:cNvSpPr>
            <a:spLocks noGrp="1" noRot="1" noChangeAspect="1" noTextEdit="1"/>
          </p:cNvSpPr>
          <p:nvPr>
            <p:ph type="sldImg"/>
          </p:nvPr>
        </p:nvSpPr>
        <p:spPr>
          <a:xfrm>
            <a:off x="877888" y="282575"/>
            <a:ext cx="4959350" cy="3719513"/>
          </a:xfrm>
          <a:ln/>
        </p:spPr>
      </p:sp>
      <p:sp>
        <p:nvSpPr>
          <p:cNvPr id="30723" name="ノート プレースホルダー 2"/>
          <p:cNvSpPr>
            <a:spLocks noGrp="1"/>
          </p:cNvSpPr>
          <p:nvPr>
            <p:ph type="body" idx="1"/>
          </p:nvPr>
        </p:nvSpPr>
        <p:spPr>
          <a:xfrm>
            <a:off x="557111" y="4243239"/>
            <a:ext cx="5938070" cy="5544616"/>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ja-JP" altLang="en-US" sz="1600" b="0" dirty="0">
                <a:latin typeface="ＭＳ ゴシック" panose="020B0609070205080204" pitchFamily="49" charset="-128"/>
                <a:ea typeface="ＭＳ ゴシック" panose="020B0609070205080204" pitchFamily="49" charset="-128"/>
              </a:rPr>
              <a:t>○では、これから１年間の研修について説明します。</a:t>
            </a:r>
            <a:endParaRPr lang="en-US" altLang="ja-JP" sz="1600" b="0" dirty="0">
              <a:latin typeface="ＭＳ ゴシック" panose="020B0609070205080204" pitchFamily="49" charset="-128"/>
              <a:ea typeface="ＭＳ ゴシック" panose="020B0609070205080204" pitchFamily="49" charset="-128"/>
            </a:endParaRPr>
          </a:p>
          <a:p>
            <a:pPr>
              <a:defRPr/>
            </a:pPr>
            <a:r>
              <a:rPr lang="ja-JP" altLang="en-US" sz="1600" b="0" dirty="0">
                <a:latin typeface="ＭＳ ゴシック" panose="020B0609070205080204" pitchFamily="49" charset="-128"/>
                <a:ea typeface="ＭＳ ゴシック" panose="020B0609070205080204" pitchFamily="49" charset="-128"/>
              </a:rPr>
              <a:t>○先生方の研修は大きく分けると、園内研修と園外研修に分けられます。</a:t>
            </a:r>
            <a:endParaRPr lang="en-US" altLang="ja-JP" sz="1600" b="0" dirty="0">
              <a:latin typeface="ＭＳ ゴシック" panose="020B0609070205080204" pitchFamily="49" charset="-128"/>
              <a:ea typeface="ＭＳ ゴシック" panose="020B0609070205080204" pitchFamily="49" charset="-128"/>
            </a:endParaRPr>
          </a:p>
          <a:p>
            <a:pPr>
              <a:defRPr/>
            </a:pPr>
            <a:r>
              <a:rPr lang="ja-JP" altLang="en-US" sz="1600" b="0" dirty="0">
                <a:latin typeface="ＭＳ ゴシック" panose="020B0609070205080204" pitchFamily="49" charset="-128"/>
                <a:ea typeface="ＭＳ ゴシック" panose="020B0609070205080204" pitchFamily="49" charset="-128"/>
              </a:rPr>
              <a:t>○園内研修は、先生方の園で行われる研修です。</a:t>
            </a:r>
            <a:endParaRPr lang="en-US" altLang="ja-JP" sz="1600" b="0" dirty="0">
              <a:latin typeface="ＭＳ ゴシック" panose="020B0609070205080204" pitchFamily="49" charset="-128"/>
              <a:ea typeface="ＭＳ ゴシック" panose="020B0609070205080204" pitchFamily="49" charset="-128"/>
            </a:endParaRPr>
          </a:p>
          <a:p>
            <a:pPr>
              <a:defRPr/>
            </a:pPr>
            <a:r>
              <a:rPr lang="ja-JP" altLang="en-US" sz="1600" b="0" dirty="0">
                <a:latin typeface="ＭＳ ゴシック" panose="020B0609070205080204" pitchFamily="49" charset="-128"/>
                <a:ea typeface="ＭＳ ゴシック" panose="020B0609070205080204" pitchFamily="49" charset="-128"/>
              </a:rPr>
              <a:t>○これから説明する研修は、園外研修について</a:t>
            </a:r>
            <a:r>
              <a:rPr lang="ja-JP" altLang="en-US" sz="1600" b="0" dirty="0" err="1">
                <a:latin typeface="ＭＳ ゴシック" panose="020B0609070205080204" pitchFamily="49" charset="-128"/>
                <a:ea typeface="ＭＳ ゴシック" panose="020B0609070205080204" pitchFamily="49" charset="-128"/>
              </a:rPr>
              <a:t>に</a:t>
            </a:r>
            <a:r>
              <a:rPr lang="ja-JP" altLang="en-US" sz="1600" b="0" dirty="0">
                <a:latin typeface="ＭＳ ゴシック" panose="020B0609070205080204" pitchFamily="49" charset="-128"/>
                <a:ea typeface="ＭＳ ゴシック" panose="020B0609070205080204" pitchFamily="49" charset="-128"/>
              </a:rPr>
              <a:t>なります。</a:t>
            </a:r>
            <a:endParaRPr lang="en-US" altLang="ja-JP" sz="1600" b="0" dirty="0">
              <a:latin typeface="ＭＳ ゴシック" panose="020B0609070205080204" pitchFamily="49" charset="-128"/>
              <a:ea typeface="ＭＳ ゴシック" panose="020B0609070205080204" pitchFamily="49" charset="-128"/>
            </a:endParaRPr>
          </a:p>
          <a:p>
            <a:pPr>
              <a:defRPr/>
            </a:pPr>
            <a:r>
              <a:rPr lang="ja-JP" altLang="en-US" sz="1600" b="0" dirty="0">
                <a:latin typeface="ＭＳ ゴシック" panose="020B0609070205080204" pitchFamily="49" charset="-128"/>
                <a:ea typeface="ＭＳ ゴシック" panose="020B0609070205080204" pitchFamily="49" charset="-128"/>
              </a:rPr>
              <a:t>○園外研修は、表に示しているように、このあと行われる４月１７日の第１回をスタートに、年間７回実施します。</a:t>
            </a:r>
            <a:endParaRPr lang="en-US" altLang="ja-JP" sz="1600" b="0" dirty="0">
              <a:latin typeface="ＭＳ ゴシック" panose="020B0609070205080204" pitchFamily="49" charset="-128"/>
              <a:ea typeface="ＭＳ ゴシック" panose="020B0609070205080204" pitchFamily="49" charset="-128"/>
            </a:endParaRPr>
          </a:p>
          <a:p>
            <a:pPr>
              <a:defRPr/>
            </a:pPr>
            <a:r>
              <a:rPr lang="ja-JP" altLang="en-US" sz="1600" b="0" dirty="0">
                <a:latin typeface="ＭＳ ゴシック" panose="020B0609070205080204" pitchFamily="49" charset="-128"/>
                <a:ea typeface="ＭＳ ゴシック" panose="020B0609070205080204" pitchFamily="49" charset="-128"/>
              </a:rPr>
              <a:t>○会場は、第１回、第２回、第４回研修は県庁、第３回、第６回研修は山鹿市にある県立教育センターで行います。</a:t>
            </a:r>
            <a:endParaRPr lang="en-US" altLang="ja-JP" sz="1600" b="0" dirty="0">
              <a:latin typeface="ＭＳ ゴシック" panose="020B0609070205080204" pitchFamily="49" charset="-128"/>
              <a:ea typeface="ＭＳ ゴシック" panose="020B0609070205080204" pitchFamily="49" charset="-128"/>
            </a:endParaRPr>
          </a:p>
          <a:p>
            <a:pPr>
              <a:defRPr/>
            </a:pPr>
            <a:r>
              <a:rPr lang="ja-JP" altLang="en-US" sz="1600" b="0" dirty="0">
                <a:latin typeface="ＭＳ ゴシック" panose="020B0609070205080204" pitchFamily="49" charset="-128"/>
                <a:ea typeface="ＭＳ ゴシック" panose="020B0609070205080204" pitchFamily="49" charset="-128"/>
              </a:rPr>
              <a:t>○第５回研修は、近隣小学校での授業参観や学校訪問の研修になります。</a:t>
            </a:r>
            <a:endParaRPr lang="en-US" altLang="ja-JP" sz="1600" b="0" dirty="0">
              <a:latin typeface="ＭＳ ゴシック" panose="020B0609070205080204" pitchFamily="49" charset="-128"/>
              <a:ea typeface="ＭＳ ゴシック" panose="020B0609070205080204" pitchFamily="49" charset="-128"/>
            </a:endParaRPr>
          </a:p>
          <a:p>
            <a:pPr>
              <a:defRPr/>
            </a:pPr>
            <a:r>
              <a:rPr lang="ja-JP" altLang="en-US" sz="1600" b="0" dirty="0">
                <a:latin typeface="ＭＳ ゴシック" panose="020B0609070205080204" pitchFamily="49" charset="-128"/>
                <a:ea typeface="ＭＳ ゴシック" panose="020B0609070205080204" pitchFamily="49" charset="-128"/>
              </a:rPr>
              <a:t>○第７回研修は、協力していただける園での保育参観を予定しています。</a:t>
            </a:r>
            <a:endParaRPr lang="en-US" altLang="ja-JP" sz="1600" b="0" dirty="0">
              <a:latin typeface="ＭＳ ゴシック" panose="020B0609070205080204" pitchFamily="49" charset="-128"/>
              <a:ea typeface="ＭＳ ゴシック" panose="020B0609070205080204" pitchFamily="49" charset="-128"/>
            </a:endParaRPr>
          </a:p>
          <a:p>
            <a:pPr>
              <a:defRPr/>
            </a:pPr>
            <a:r>
              <a:rPr lang="ja-JP" altLang="en-US" sz="1600" b="0" dirty="0">
                <a:latin typeface="ＭＳ ゴシック" panose="020B0609070205080204" pitchFamily="49" charset="-128"/>
                <a:ea typeface="ＭＳ ゴシック" panose="020B0609070205080204" pitchFamily="49" charset="-128"/>
              </a:rPr>
              <a:t>○会場については、毎回送付する実施要項で必ず確認し、間違いのないようお願いします。</a:t>
            </a:r>
            <a:endParaRPr lang="en-US" altLang="ja-JP" sz="1600" b="0" dirty="0">
              <a:latin typeface="ＭＳ ゴシック" panose="020B0609070205080204" pitchFamily="49" charset="-128"/>
              <a:ea typeface="ＭＳ ゴシック" panose="020B0609070205080204" pitchFamily="49" charset="-128"/>
            </a:endParaRPr>
          </a:p>
          <a:p>
            <a:pPr>
              <a:defRPr/>
            </a:pPr>
            <a:r>
              <a:rPr lang="ja-JP" altLang="en-US" sz="1600" b="0" dirty="0">
                <a:latin typeface="ＭＳ ゴシック" panose="020B0609070205080204" pitchFamily="49" charset="-128"/>
                <a:ea typeface="ＭＳ ゴシック" panose="020B0609070205080204" pitchFamily="49" charset="-128"/>
              </a:rPr>
              <a:t>○これらの園外研修では、県内各地の園から先生方が参加されますので、施設の種類等を超えて、悩みや思いの情報交換をする場としても大切な時間になると思っています。</a:t>
            </a:r>
            <a:endParaRPr lang="en-US" altLang="ja-JP" sz="1600" b="0" dirty="0">
              <a:latin typeface="ＭＳ ゴシック" panose="020B0609070205080204" pitchFamily="49" charset="-128"/>
              <a:ea typeface="ＭＳ ゴシック" panose="020B0609070205080204" pitchFamily="49" charset="-128"/>
            </a:endParaRPr>
          </a:p>
        </p:txBody>
      </p:sp>
      <p:sp>
        <p:nvSpPr>
          <p:cNvPr id="922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365">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14961" indent="-274254" defTabSz="908365">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00183" indent="-218768" defTabSz="908365">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542476" indent="-218768" defTabSz="908365">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1983183" indent="-218768" defTabSz="908365">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439743" indent="-218768" defTabSz="90836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896302" indent="-218768" defTabSz="90836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352862" indent="-218768" defTabSz="90836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09422" indent="-218768" defTabSz="90836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C4FE61E2-B899-4570-A07B-F33CC8499FD1}" type="slidenum">
              <a:rPr lang="en-US" altLang="ja-JP" sz="1100">
                <a:ea typeface="ＭＳ Ｐゴシック" panose="020B0600070205080204" pitchFamily="50" charset="-128"/>
              </a:rPr>
              <a:pPr>
                <a:spcBef>
                  <a:spcPct val="0"/>
                </a:spcBef>
              </a:pPr>
              <a:t>4</a:t>
            </a:fld>
            <a:endParaRPr lang="en-US" altLang="ja-JP" sz="1100">
              <a:ea typeface="ＭＳ Ｐゴシック" panose="020B0600070205080204" pitchFamily="50" charset="-128"/>
            </a:endParaRPr>
          </a:p>
        </p:txBody>
      </p:sp>
    </p:spTree>
    <p:extLst>
      <p:ext uri="{BB962C8B-B14F-4D97-AF65-F5344CB8AC3E}">
        <p14:creationId xmlns:p14="http://schemas.microsoft.com/office/powerpoint/2010/main" val="836020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スライド イメージ プレースホルダー 1"/>
          <p:cNvSpPr>
            <a:spLocks noGrp="1" noRot="1" noChangeAspect="1" noTextEdit="1"/>
          </p:cNvSpPr>
          <p:nvPr>
            <p:ph type="sldImg"/>
          </p:nvPr>
        </p:nvSpPr>
        <p:spPr>
          <a:xfrm>
            <a:off x="955675" y="282575"/>
            <a:ext cx="4959350" cy="3719513"/>
          </a:xfrm>
          <a:ln/>
        </p:spPr>
      </p:sp>
      <p:sp>
        <p:nvSpPr>
          <p:cNvPr id="38915" name="ノート プレースホルダー 2"/>
          <p:cNvSpPr>
            <a:spLocks noGrp="1"/>
          </p:cNvSpPr>
          <p:nvPr>
            <p:ph type="body" idx="1"/>
          </p:nvPr>
        </p:nvSpPr>
        <p:spPr>
          <a:xfrm>
            <a:off x="518517" y="4171231"/>
            <a:ext cx="5832648" cy="5616624"/>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ja-JP" altLang="en-US" sz="1600" b="0" dirty="0">
                <a:latin typeface="ＭＳ ゴシック" panose="020B0609070205080204" pitchFamily="49" charset="-128"/>
                <a:ea typeface="ＭＳ ゴシック" panose="020B0609070205080204" pitchFamily="49" charset="-128"/>
              </a:rPr>
              <a:t>○次に、研修の申込み方法と欠席届について説明します。</a:t>
            </a:r>
            <a:endParaRPr lang="en-US" altLang="ja-JP" sz="1600" b="0" dirty="0">
              <a:latin typeface="ＭＳ ゴシック" panose="020B0609070205080204" pitchFamily="49" charset="-128"/>
              <a:ea typeface="ＭＳ ゴシック" panose="020B0609070205080204" pitchFamily="49" charset="-128"/>
            </a:endParaRPr>
          </a:p>
          <a:p>
            <a:pPr>
              <a:defRPr/>
            </a:pPr>
            <a:r>
              <a:rPr lang="ja-JP" altLang="en-US" sz="1600" b="0" dirty="0">
                <a:latin typeface="ＭＳ ゴシック" panose="020B0609070205080204" pitchFamily="49" charset="-128"/>
                <a:ea typeface="ＭＳ ゴシック" panose="020B0609070205080204" pitchFamily="49" charset="-128"/>
              </a:rPr>
              <a:t>○研修の案内については、毎回、実施要項を送りますので、毎回、参加申込が必要です。</a:t>
            </a:r>
            <a:endParaRPr lang="en-US" altLang="ja-JP" sz="1600" b="0" dirty="0">
              <a:latin typeface="ＭＳ ゴシック" panose="020B0609070205080204" pitchFamily="49" charset="-128"/>
              <a:ea typeface="ＭＳ ゴシック" panose="020B0609070205080204" pitchFamily="49" charset="-128"/>
            </a:endParaRPr>
          </a:p>
          <a:p>
            <a:pPr>
              <a:defRPr/>
            </a:pPr>
            <a:r>
              <a:rPr lang="ja-JP" altLang="en-US" sz="1600" b="0" dirty="0">
                <a:latin typeface="ＭＳ ゴシック" panose="020B0609070205080204" pitchFamily="49" charset="-128"/>
                <a:ea typeface="ＭＳ ゴシック" panose="020B0609070205080204" pitchFamily="49" charset="-128"/>
              </a:rPr>
              <a:t>○開催の１か月前には送る予定ですので、先生方は次の研修の参加について、早めに園長先生等に参加してよいのか、確認してください。</a:t>
            </a:r>
            <a:endParaRPr lang="en-US" altLang="ja-JP" sz="1600" b="0" dirty="0">
              <a:latin typeface="ＭＳ ゴシック" panose="020B0609070205080204" pitchFamily="49" charset="-128"/>
              <a:ea typeface="ＭＳ ゴシック" panose="020B0609070205080204" pitchFamily="49" charset="-128"/>
            </a:endParaRPr>
          </a:p>
          <a:p>
            <a:pPr>
              <a:defRPr/>
            </a:pPr>
            <a:r>
              <a:rPr lang="ja-JP" altLang="en-US" sz="1600" b="0" dirty="0">
                <a:latin typeface="ＭＳ ゴシック" panose="020B0609070205080204" pitchFamily="49" charset="-128"/>
                <a:ea typeface="ＭＳ ゴシック" panose="020B0609070205080204" pitchFamily="49" charset="-128"/>
              </a:rPr>
              <a:t>○申込期限を過ぎると、受付できませんので気を付けてください。</a:t>
            </a:r>
            <a:endParaRPr lang="en-US" altLang="ja-JP" sz="1600" b="0" dirty="0">
              <a:latin typeface="ＭＳ ゴシック" panose="020B0609070205080204" pitchFamily="49" charset="-128"/>
              <a:ea typeface="ＭＳ ゴシック" panose="020B0609070205080204" pitchFamily="49" charset="-128"/>
            </a:endParaRPr>
          </a:p>
          <a:p>
            <a:pPr>
              <a:defRPr/>
            </a:pPr>
            <a:r>
              <a:rPr lang="ja-JP" altLang="en-US" sz="1600" dirty="0">
                <a:latin typeface="ＭＳ ゴシック" panose="020B0609070205080204" pitchFamily="49" charset="-128"/>
                <a:ea typeface="ＭＳ ゴシック" panose="020B0609070205080204" pitchFamily="49" charset="-128"/>
              </a:rPr>
              <a:t>○</a:t>
            </a:r>
            <a:r>
              <a:rPr lang="ja-JP" altLang="en-US" sz="1600" b="0" dirty="0">
                <a:latin typeface="ＭＳ ゴシック" panose="020B0609070205080204" pitchFamily="49" charset="-128"/>
                <a:ea typeface="ＭＳ ゴシック" panose="020B0609070205080204" pitchFamily="49" charset="-128"/>
              </a:rPr>
              <a:t>また、申込み後の欠席については、欠席届を提出してもらいます。</a:t>
            </a:r>
            <a:endParaRPr lang="en-US" altLang="ja-JP" sz="1600" b="0" dirty="0">
              <a:latin typeface="ＭＳ ゴシック" panose="020B0609070205080204" pitchFamily="49" charset="-128"/>
              <a:ea typeface="ＭＳ ゴシック" panose="020B0609070205080204" pitchFamily="49" charset="-128"/>
            </a:endParaRPr>
          </a:p>
          <a:p>
            <a:pPr>
              <a:defRPr/>
            </a:pPr>
            <a:r>
              <a:rPr lang="ja-JP" altLang="en-US" sz="1600" b="0" dirty="0">
                <a:latin typeface="ＭＳ ゴシック" panose="020B0609070205080204" pitchFamily="49" charset="-128"/>
                <a:ea typeface="ＭＳ ゴシック" panose="020B0609070205080204" pitchFamily="49" charset="-128"/>
              </a:rPr>
              <a:t>○やむを得ず欠席しなければならなくなった場合には、研修の１週間前までに欠席届を提出してください。</a:t>
            </a:r>
            <a:endParaRPr lang="en-US" altLang="ja-JP" sz="1600" b="0" dirty="0">
              <a:latin typeface="ＭＳ ゴシック" panose="020B0609070205080204" pitchFamily="49" charset="-128"/>
              <a:ea typeface="ＭＳ ゴシック" panose="020B0609070205080204" pitchFamily="49" charset="-128"/>
            </a:endParaRPr>
          </a:p>
          <a:p>
            <a:pPr>
              <a:defRPr/>
            </a:pPr>
            <a:r>
              <a:rPr lang="ja-JP" altLang="en-US" sz="1600" b="0" dirty="0">
                <a:latin typeface="ＭＳ ゴシック" panose="020B0609070205080204" pitchFamily="49" charset="-128"/>
                <a:ea typeface="ＭＳ ゴシック" panose="020B0609070205080204" pitchFamily="49" charset="-128"/>
              </a:rPr>
              <a:t>○欠席届提出期限が過ぎてからの欠席については、まず所属長に伝えてください。</a:t>
            </a:r>
            <a:endParaRPr lang="en-US" altLang="ja-JP" sz="1600" b="0" dirty="0">
              <a:latin typeface="ＭＳ ゴシック" panose="020B0609070205080204" pitchFamily="49" charset="-128"/>
              <a:ea typeface="ＭＳ ゴシック" panose="020B0609070205080204" pitchFamily="49" charset="-128"/>
            </a:endParaRPr>
          </a:p>
          <a:p>
            <a:pPr>
              <a:defRPr/>
            </a:pPr>
            <a:r>
              <a:rPr lang="ja-JP" altLang="en-US" sz="1600" b="0" dirty="0">
                <a:latin typeface="ＭＳ ゴシック" panose="020B0609070205080204" pitchFamily="49" charset="-128"/>
                <a:ea typeface="ＭＳ ゴシック" panose="020B0609070205080204" pitchFamily="49" charset="-128"/>
              </a:rPr>
              <a:t>○その後、欠席届の提出が必要になります。</a:t>
            </a:r>
            <a:endParaRPr lang="en-US" altLang="ja-JP" sz="1600" b="0" dirty="0">
              <a:latin typeface="ＭＳ ゴシック" panose="020B0609070205080204" pitchFamily="49" charset="-128"/>
              <a:ea typeface="ＭＳ ゴシック" panose="020B0609070205080204" pitchFamily="49" charset="-128"/>
            </a:endParaRPr>
          </a:p>
          <a:p>
            <a:pPr>
              <a:defRPr/>
            </a:pPr>
            <a:r>
              <a:rPr lang="ja-JP" altLang="en-US" sz="1600" dirty="0">
                <a:latin typeface="ＭＳ ゴシック" panose="020B0609070205080204" pitchFamily="49" charset="-128"/>
                <a:ea typeface="ＭＳ ゴシック" panose="020B0609070205080204" pitchFamily="49" charset="-128"/>
              </a:rPr>
              <a:t>○</a:t>
            </a:r>
            <a:r>
              <a:rPr lang="ja-JP" altLang="en-US" sz="1600" b="0" dirty="0">
                <a:latin typeface="ＭＳ ゴシック" panose="020B0609070205080204" pitchFamily="49" charset="-128"/>
                <a:ea typeface="ＭＳ ゴシック" panose="020B0609070205080204" pitchFamily="49" charset="-128"/>
              </a:rPr>
              <a:t>当日欠席になる場合も同様です。</a:t>
            </a:r>
            <a:endParaRPr lang="en-US" altLang="ja-JP" sz="1600" b="0" dirty="0">
              <a:latin typeface="ＭＳ ゴシック" panose="020B0609070205080204" pitchFamily="49" charset="-128"/>
              <a:ea typeface="ＭＳ ゴシック" panose="020B0609070205080204" pitchFamily="49" charset="-128"/>
            </a:endParaRPr>
          </a:p>
          <a:p>
            <a:pPr>
              <a:defRPr/>
            </a:pPr>
            <a:r>
              <a:rPr lang="ja-JP" altLang="en-US" sz="1600" b="0" dirty="0">
                <a:latin typeface="ＭＳ ゴシック" panose="020B0609070205080204" pitchFamily="49" charset="-128"/>
                <a:ea typeface="ＭＳ ゴシック" panose="020B0609070205080204" pitchFamily="49" charset="-128"/>
              </a:rPr>
              <a:t>○研修申込み方法と欠席届については毎回の実施要項等を確認の上、研修に参加してください。</a:t>
            </a:r>
            <a:endParaRPr lang="en-US" altLang="ja-JP" sz="1600" b="0" dirty="0">
              <a:latin typeface="ＭＳ ゴシック" panose="020B0609070205080204" pitchFamily="49" charset="-128"/>
              <a:ea typeface="ＭＳ ゴシック" panose="020B0609070205080204" pitchFamily="49" charset="-128"/>
            </a:endParaRPr>
          </a:p>
        </p:txBody>
      </p:sp>
      <p:sp>
        <p:nvSpPr>
          <p:cNvPr id="1741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949">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6666" indent="-286936" defTabSz="909949">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9327" indent="-229866" defTabSz="909949">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10642" indent="-229866" defTabSz="909949">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70372" indent="-229866" defTabSz="909949">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26932" indent="-229866" defTabSz="909949"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83492" indent="-229866" defTabSz="909949"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40052" indent="-229866" defTabSz="909949"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96612" indent="-229866" defTabSz="909949"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AA2C5A96-5BF9-49A6-B5F0-596BCF21C9ED}" type="slidenum">
              <a:rPr lang="en-US" altLang="ja-JP" sz="1100">
                <a:ea typeface="ＭＳ Ｐゴシック" panose="020B0600070205080204" pitchFamily="50" charset="-128"/>
              </a:rPr>
              <a:pPr>
                <a:spcBef>
                  <a:spcPct val="0"/>
                </a:spcBef>
              </a:pPr>
              <a:t>5</a:t>
            </a:fld>
            <a:endParaRPr lang="en-US" altLang="ja-JP" sz="1100">
              <a:ea typeface="ＭＳ Ｐゴシック" panose="020B0600070205080204" pitchFamily="50"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5194">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0325" indent="-282179" defTabSz="905194">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2986" indent="-225109" defTabSz="905194">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4301" indent="-225109" defTabSz="905194">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65617" indent="-225109" defTabSz="905194">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22177" indent="-225109" defTabSz="905194"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8737" indent="-225109" defTabSz="905194"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35297" indent="-225109" defTabSz="905194"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91857" indent="-225109" defTabSz="905194"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E3EDDA50-1D64-4836-95BA-EFFD9B8E9F67}" type="slidenum">
              <a:rPr lang="en-US" altLang="ja-JP" sz="1100">
                <a:ea typeface="ＭＳ Ｐゴシック" panose="020B0600070205080204" pitchFamily="50" charset="-128"/>
              </a:rPr>
              <a:pPr>
                <a:spcBef>
                  <a:spcPct val="0"/>
                </a:spcBef>
              </a:pPr>
              <a:t>6</a:t>
            </a:fld>
            <a:endParaRPr lang="en-US" altLang="ja-JP" sz="1100">
              <a:ea typeface="ＭＳ Ｐゴシック" panose="020B0600070205080204" pitchFamily="50" charset="-128"/>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xfrm>
            <a:off x="678500" y="4714399"/>
            <a:ext cx="5443847" cy="44646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sz="1600" b="0" dirty="0">
                <a:latin typeface="ＭＳ ゴシック" panose="020B0609070205080204" pitchFamily="49" charset="-128"/>
                <a:ea typeface="ＭＳ ゴシック" panose="020B0609070205080204" pitchFamily="49" charset="-128"/>
              </a:rPr>
              <a:t>○では次に、２つめの「幼児教育の方向性」について説明します。</a:t>
            </a:r>
            <a:endParaRPr lang="en-US" altLang="ja-JP" sz="1600" b="0" dirty="0">
              <a:latin typeface="ＭＳ ゴシック" panose="020B0609070205080204" pitchFamily="49" charset="-128"/>
              <a:ea typeface="ＭＳ ゴシック" panose="020B0609070205080204" pitchFamily="49" charset="-128"/>
            </a:endParaRPr>
          </a:p>
          <a:p>
            <a:pPr eaLnBrk="1" hangingPunct="1"/>
            <a:r>
              <a:rPr lang="ja-JP" altLang="en-US" sz="1600" b="0" dirty="0">
                <a:latin typeface="ＭＳ ゴシック" panose="020B0609070205080204" pitchFamily="49" charset="-128"/>
                <a:ea typeface="ＭＳ ゴシック" panose="020B0609070205080204" pitchFamily="49" charset="-128"/>
              </a:rPr>
              <a:t>○これから先生方が、教育・保育を行う上で、園の方針を理解することはもちろんですが、国や県など、幼児教育の方向性を知ることが大切になります。</a:t>
            </a:r>
            <a:endParaRPr lang="en-US" altLang="ja-JP" sz="1600" b="0" dirty="0">
              <a:latin typeface="ＭＳ ゴシック" panose="020B0609070205080204" pitchFamily="49" charset="-128"/>
              <a:ea typeface="ＭＳ ゴシック" panose="020B0609070205080204" pitchFamily="49" charset="-128"/>
            </a:endParaRPr>
          </a:p>
          <a:p>
            <a:pPr eaLnBrk="1" hangingPunct="1"/>
            <a:r>
              <a:rPr lang="ja-JP" altLang="en-US" sz="1600" b="0" dirty="0">
                <a:latin typeface="ＭＳ ゴシック" panose="020B0609070205080204" pitchFamily="49" charset="-128"/>
                <a:ea typeface="ＭＳ ゴシック" panose="020B0609070205080204" pitchFamily="49" charset="-128"/>
              </a:rPr>
              <a:t>○令和５年４月には、こども家庭庁の設置、こども基本法の施行、１２月には「こども大綱」が閣議決定されるなど、「こどもまんなか」社会の実現に向け、様々な取組が進められています。</a:t>
            </a:r>
            <a:endParaRPr lang="en-US" altLang="ja-JP" sz="1600" b="0" dirty="0">
              <a:latin typeface="ＭＳ ゴシック" panose="020B0609070205080204" pitchFamily="49" charset="-128"/>
              <a:ea typeface="ＭＳ ゴシック" panose="020B0609070205080204" pitchFamily="49" charset="-128"/>
            </a:endParaRPr>
          </a:p>
          <a:p>
            <a:pPr eaLnBrk="1" hangingPunct="1"/>
            <a:r>
              <a:rPr lang="ja-JP" altLang="en-US" sz="1600" b="0" dirty="0">
                <a:latin typeface="ＭＳ ゴシック" panose="020B0609070205080204" pitchFamily="49" charset="-128"/>
                <a:ea typeface="ＭＳ ゴシック" panose="020B0609070205080204" pitchFamily="49" charset="-128"/>
              </a:rPr>
              <a:t>○それではまず、現在の教育要領等について説明します。</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スライド イメージ プレースホルダー 1"/>
          <p:cNvSpPr>
            <a:spLocks noGrp="1" noRot="1" noChangeAspect="1" noTextEdit="1"/>
          </p:cNvSpPr>
          <p:nvPr>
            <p:ph type="sldImg"/>
          </p:nvPr>
        </p:nvSpPr>
        <p:spPr>
          <a:ln/>
        </p:spPr>
      </p:sp>
      <p:sp>
        <p:nvSpPr>
          <p:cNvPr id="3" name="ノート プレースホルダー 2"/>
          <p:cNvSpPr>
            <a:spLocks noGrp="1"/>
          </p:cNvSpPr>
          <p:nvPr>
            <p:ph type="body" idx="1"/>
          </p:nvPr>
        </p:nvSpPr>
        <p:spPr>
          <a:xfrm>
            <a:off x="676915" y="4716778"/>
            <a:ext cx="5443847" cy="4134973"/>
          </a:xfrm>
        </p:spPr>
        <p:txBody>
          <a:bodyPr/>
          <a:lstStyle/>
          <a:p>
            <a:pPr>
              <a:lnSpc>
                <a:spcPts val="1598"/>
              </a:lnSpc>
              <a:defRPr/>
            </a:pPr>
            <a:r>
              <a:rPr lang="ja-JP" altLang="en-US" sz="1600" b="0" dirty="0">
                <a:latin typeface="ＭＳ ゴシック" panose="020B0609070205080204" pitchFamily="49" charset="-128"/>
                <a:ea typeface="ＭＳ ゴシック" panose="020B0609070205080204" pitchFamily="49" charset="-128"/>
              </a:rPr>
              <a:t>○先生方は、それぞれ、この要領等について学ばれていることと思います。</a:t>
            </a:r>
            <a:endParaRPr lang="en-US" altLang="ja-JP" sz="1600" b="0" dirty="0">
              <a:latin typeface="ＭＳ ゴシック" panose="020B0609070205080204" pitchFamily="49" charset="-128"/>
              <a:ea typeface="ＭＳ ゴシック" panose="020B0609070205080204" pitchFamily="49" charset="-128"/>
            </a:endParaRPr>
          </a:p>
          <a:p>
            <a:pPr>
              <a:lnSpc>
                <a:spcPts val="1598"/>
              </a:lnSpc>
              <a:defRPr/>
            </a:pPr>
            <a:r>
              <a:rPr lang="ja-JP" altLang="en-US" sz="1600" b="0" dirty="0">
                <a:latin typeface="ＭＳ ゴシック" panose="020B0609070205080204" pitchFamily="49" charset="-128"/>
                <a:ea typeface="ＭＳ ゴシック" panose="020B0609070205080204" pitchFamily="49" charset="-128"/>
              </a:rPr>
              <a:t>○熊本県では、施設の種類等に関係なく、幼児教育に携わる新任の先生方への研修を一体的に行いますので、この研修を受けられる方は、認定こども園・幼稚園・保育所等と、様々な園種の方がおられます。</a:t>
            </a:r>
            <a:endParaRPr lang="en-US" altLang="ja-JP" sz="1600" b="0" dirty="0">
              <a:latin typeface="ＭＳ ゴシック" panose="020B0609070205080204" pitchFamily="49" charset="-128"/>
              <a:ea typeface="ＭＳ ゴシック" panose="020B0609070205080204" pitchFamily="49" charset="-128"/>
            </a:endParaRPr>
          </a:p>
          <a:p>
            <a:pPr>
              <a:lnSpc>
                <a:spcPts val="1598"/>
              </a:lnSpc>
              <a:defRPr/>
            </a:pPr>
            <a:r>
              <a:rPr lang="ja-JP" altLang="en-US" sz="1600" b="0" dirty="0">
                <a:latin typeface="ＭＳ ゴシック" panose="020B0609070205080204" pitchFamily="49" charset="-128"/>
                <a:ea typeface="ＭＳ ゴシック" panose="020B0609070205080204" pitchFamily="49" charset="-128"/>
              </a:rPr>
              <a:t>○大切なことは、すべての園における教育・保育を、幼児教育として共通に捉えるということです。</a:t>
            </a:r>
            <a:endParaRPr lang="en-US" altLang="ja-JP" sz="1600" b="0" dirty="0">
              <a:latin typeface="ＭＳ ゴシック" panose="020B0609070205080204" pitchFamily="49" charset="-128"/>
              <a:ea typeface="ＭＳ ゴシック" panose="020B0609070205080204" pitchFamily="49" charset="-128"/>
            </a:endParaRPr>
          </a:p>
          <a:p>
            <a:pPr>
              <a:lnSpc>
                <a:spcPts val="1598"/>
              </a:lnSpc>
              <a:defRPr/>
            </a:pPr>
            <a:r>
              <a:rPr lang="ja-JP" altLang="en-US" sz="1600" b="0" dirty="0">
                <a:latin typeface="ＭＳ ゴシック" panose="020B0609070205080204" pitchFamily="49" charset="-128"/>
                <a:ea typeface="ＭＳ ゴシック" panose="020B0609070205080204" pitchFamily="49" charset="-128"/>
              </a:rPr>
              <a:t>○特に３歳以上の子供については、３つの施設が共通のねらいと内容をもち、共通の資質・能力を育てていくことが明示されています。</a:t>
            </a:r>
            <a:endParaRPr lang="en-US" altLang="ja-JP" sz="1600" b="0" dirty="0">
              <a:latin typeface="ＭＳ ゴシック" panose="020B0609070205080204" pitchFamily="49" charset="-128"/>
              <a:ea typeface="ＭＳ ゴシック" panose="020B0609070205080204" pitchFamily="49" charset="-128"/>
            </a:endParaRPr>
          </a:p>
          <a:p>
            <a:pPr>
              <a:lnSpc>
                <a:spcPts val="1598"/>
              </a:lnSpc>
              <a:defRPr/>
            </a:pPr>
            <a:r>
              <a:rPr lang="ja-JP" altLang="en-US" sz="1600" b="0" dirty="0">
                <a:latin typeface="ＭＳ ゴシック" panose="020B0609070205080204" pitchFamily="49" charset="-128"/>
                <a:ea typeface="ＭＳ ゴシック" panose="020B0609070205080204" pitchFamily="49" charset="-128"/>
              </a:rPr>
              <a:t>○また、幼児教育と小学校以上の教育のつながり</a:t>
            </a:r>
            <a:r>
              <a:rPr lang="ja-JP" altLang="en-US" sz="1600" dirty="0">
                <a:latin typeface="ＭＳ ゴシック" panose="020B0609070205080204" pitchFamily="49" charset="-128"/>
                <a:ea typeface="ＭＳ ゴシック" panose="020B0609070205080204" pitchFamily="49" charset="-128"/>
              </a:rPr>
              <a:t>も</a:t>
            </a:r>
            <a:r>
              <a:rPr lang="ja-JP" altLang="en-US" sz="1600" b="0" dirty="0">
                <a:latin typeface="ＭＳ ゴシック" panose="020B0609070205080204" pitchFamily="49" charset="-128"/>
                <a:ea typeface="ＭＳ ゴシック" panose="020B0609070205080204" pitchFamily="49" charset="-128"/>
              </a:rPr>
              <a:t>明確化され、５歳児修了時までに</a:t>
            </a:r>
            <a:r>
              <a:rPr lang="ja-JP" altLang="en-US" sz="1600" dirty="0">
                <a:latin typeface="ＭＳ ゴシック" panose="020B0609070205080204" pitchFamily="49" charset="-128"/>
                <a:ea typeface="ＭＳ ゴシック" panose="020B0609070205080204" pitchFamily="49" charset="-128"/>
              </a:rPr>
              <a:t>育ってほしい具体的な姿である「幼児期の終わりまでに育ってほしい姿」が示されています</a:t>
            </a:r>
            <a:r>
              <a:rPr lang="ja-JP" altLang="en-US" sz="1600" b="0" dirty="0">
                <a:latin typeface="ＭＳ ゴシック" panose="020B0609070205080204" pitchFamily="49" charset="-128"/>
                <a:ea typeface="ＭＳ ゴシック" panose="020B0609070205080204" pitchFamily="49" charset="-128"/>
              </a:rPr>
              <a:t>。</a:t>
            </a:r>
            <a:endParaRPr lang="en-US" altLang="ja-JP" sz="1600" b="0" dirty="0">
              <a:latin typeface="ＭＳ ゴシック" panose="020B0609070205080204" pitchFamily="49" charset="-128"/>
              <a:ea typeface="ＭＳ ゴシック" panose="020B0609070205080204" pitchFamily="49" charset="-128"/>
            </a:endParaRPr>
          </a:p>
        </p:txBody>
      </p:sp>
      <p:sp>
        <p:nvSpPr>
          <p:cNvPr id="2355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949">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6666" indent="-286936" defTabSz="909949">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9327" indent="-229866" defTabSz="909949">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10642" indent="-229866" defTabSz="909949">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70372" indent="-229866" defTabSz="909949">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26932" indent="-229866" defTabSz="909949"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83492" indent="-229866" defTabSz="909949"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40052" indent="-229866" defTabSz="909949"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96612" indent="-229866" defTabSz="909949"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4080E74F-2F70-4408-B302-F39D7EB61BFE}" type="slidenum">
              <a:rPr lang="en-US" altLang="ja-JP" sz="1100">
                <a:ea typeface="ＭＳ Ｐゴシック" panose="020B0600070205080204" pitchFamily="50" charset="-128"/>
              </a:rPr>
              <a:pPr>
                <a:spcBef>
                  <a:spcPct val="0"/>
                </a:spcBef>
              </a:pPr>
              <a:t>7</a:t>
            </a:fld>
            <a:endParaRPr lang="en-US" altLang="ja-JP" sz="1100">
              <a:ea typeface="ＭＳ Ｐゴシック" panose="020B0600070205080204" pitchFamily="50"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スライド イメージ プレースホルダー 1"/>
          <p:cNvSpPr>
            <a:spLocks noGrp="1" noRot="1" noChangeAspect="1" noTextEdit="1"/>
          </p:cNvSpPr>
          <p:nvPr>
            <p:ph type="sldImg"/>
          </p:nvPr>
        </p:nvSpPr>
        <p:spPr>
          <a:ln/>
        </p:spPr>
      </p:sp>
      <p:sp>
        <p:nvSpPr>
          <p:cNvPr id="60419" name="ノート プレースホルダー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ja-JP" altLang="en-US" sz="1600" b="0" dirty="0">
                <a:latin typeface="ＭＳ ゴシック" panose="020B0609070205080204" pitchFamily="49" charset="-128"/>
                <a:ea typeface="ＭＳ ゴシック" panose="020B0609070205080204" pitchFamily="49" charset="-128"/>
              </a:rPr>
              <a:t>○「幼児期の終わりまでに育ってほしい姿」、いわゆる「１０の姿」は、幼保連携型認定こども園教育・保育要領、幼稚園教育要領、保育所保育指針のすべてに示されています。</a:t>
            </a:r>
          </a:p>
          <a:p>
            <a:pPr>
              <a:defRPr/>
            </a:pPr>
            <a:r>
              <a:rPr lang="ja-JP" altLang="en-US" sz="1600" b="0" dirty="0">
                <a:latin typeface="ＭＳ ゴシック" panose="020B0609070205080204" pitchFamily="49" charset="-128"/>
                <a:ea typeface="ＭＳ ゴシック" panose="020B0609070205080204" pitchFamily="49" charset="-128"/>
              </a:rPr>
              <a:t>○保育や幼児教育において育まれた姿は、その後の小学校教育へとつながっていきます。</a:t>
            </a:r>
            <a:endParaRPr lang="en-US" altLang="ja-JP" sz="1600" b="0" dirty="0">
              <a:latin typeface="ＭＳ ゴシック" panose="020B0609070205080204" pitchFamily="49" charset="-128"/>
              <a:ea typeface="ＭＳ ゴシック" panose="020B0609070205080204" pitchFamily="49" charset="-128"/>
            </a:endParaRPr>
          </a:p>
          <a:p>
            <a:pPr>
              <a:defRPr/>
            </a:pPr>
            <a:r>
              <a:rPr lang="ja-JP" altLang="en-US" sz="1600" b="0" dirty="0">
                <a:latin typeface="ＭＳ ゴシック" panose="020B0609070205080204" pitchFamily="49" charset="-128"/>
                <a:ea typeface="ＭＳ ゴシック" panose="020B0609070205080204" pitchFamily="49" charset="-128"/>
              </a:rPr>
              <a:t>○要領・指針には、この「幼児期の終わりまでに育ってほしい姿」を小学校の先生方と共有するなどして、円滑な接続につなげていくよう示されています。</a:t>
            </a:r>
          </a:p>
        </p:txBody>
      </p:sp>
      <p:sp>
        <p:nvSpPr>
          <p:cNvPr id="2765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5194">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3496" indent="-283765" defTabSz="905194">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4570" indent="-226695" defTabSz="905194">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7471" indent="-226695" defTabSz="905194">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67202" indent="-226695" defTabSz="905194">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23762" indent="-226695" defTabSz="905194"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80322" indent="-226695" defTabSz="905194"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36882" indent="-226695" defTabSz="905194"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93442" indent="-226695" defTabSz="905194"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FC3E1958-FA14-409F-92EA-4BA4CDD4E31B}" type="slidenum">
              <a:rPr lang="en-US" altLang="ja-JP" smtClean="0">
                <a:latin typeface="Arial" panose="020B0604020202020204" pitchFamily="34" charset="0"/>
                <a:ea typeface="ＭＳ Ｐゴシック" panose="020B0600070205080204" pitchFamily="50" charset="-128"/>
              </a:rPr>
              <a:pPr>
                <a:spcBef>
                  <a:spcPct val="0"/>
                </a:spcBef>
              </a:pPr>
              <a:t>8</a:t>
            </a:fld>
            <a:endParaRPr lang="en-US" altLang="ja-JP">
              <a:latin typeface="Arial" panose="020B0604020202020204" pitchFamily="34" charset="0"/>
              <a:ea typeface="ＭＳ Ｐゴシック" panose="020B0600070205080204" pitchFamily="50"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スライド イメージ プレースホルダー 1"/>
          <p:cNvSpPr>
            <a:spLocks noGrp="1" noRot="1" noChangeAspect="1" noTextEdit="1"/>
          </p:cNvSpPr>
          <p:nvPr>
            <p:ph type="sldImg"/>
          </p:nvPr>
        </p:nvSpPr>
        <p:spPr>
          <a:ln/>
        </p:spPr>
      </p:sp>
      <p:sp>
        <p:nvSpPr>
          <p:cNvPr id="37891" name="ノート プレースホルダー 2"/>
          <p:cNvSpPr>
            <a:spLocks noGrp="1"/>
          </p:cNvSpPr>
          <p:nvPr>
            <p:ph type="body" idx="1"/>
          </p:nvPr>
        </p:nvSpPr>
        <p:spPr>
          <a:xfrm>
            <a:off x="678499" y="4713607"/>
            <a:ext cx="5600657" cy="39177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ja-JP" altLang="en-US" sz="1600" b="0" dirty="0">
                <a:latin typeface="ＭＳ ゴシック" panose="020B0609070205080204" pitchFamily="49" charset="-128"/>
                <a:ea typeface="ＭＳ ゴシック" panose="020B0609070205080204" pitchFamily="49" charset="-128"/>
              </a:rPr>
              <a:t>○本県においては、令和２年３月に「第２期くまもと子ども・子育てプラン」が策定され、教育・保育に従事する者等の資質の向上が具体的施策の一つに示されています。</a:t>
            </a:r>
            <a:endParaRPr lang="en-US" altLang="ja-JP" sz="1400" b="0" dirty="0">
              <a:latin typeface="ＭＳ ゴシック" panose="020B0609070205080204" pitchFamily="49" charset="-128"/>
              <a:ea typeface="ＭＳ ゴシック" panose="020B0609070205080204" pitchFamily="49" charset="-128"/>
            </a:endParaRPr>
          </a:p>
        </p:txBody>
      </p:sp>
      <p:sp>
        <p:nvSpPr>
          <p:cNvPr id="3584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365">
              <a:defRPr kumimoji="1">
                <a:solidFill>
                  <a:schemeClr val="tx1"/>
                </a:solidFill>
                <a:latin typeface="Tahoma" panose="020B0604030504040204" pitchFamily="34" charset="0"/>
                <a:ea typeface="ＭＳ Ｐゴシック" panose="020B0600070205080204" pitchFamily="50" charset="-128"/>
              </a:defRPr>
            </a:lvl1pPr>
            <a:lvl2pPr marL="741910" indent="-285350" defTabSz="908365">
              <a:defRPr kumimoji="1">
                <a:solidFill>
                  <a:schemeClr val="tx1"/>
                </a:solidFill>
                <a:latin typeface="Tahoma" panose="020B0604030504040204" pitchFamily="34" charset="0"/>
                <a:ea typeface="ＭＳ Ｐゴシック" panose="020B0600070205080204" pitchFamily="50" charset="-128"/>
              </a:defRPr>
            </a:lvl2pPr>
            <a:lvl3pPr marL="1141400" indent="-228280" defTabSz="908365">
              <a:defRPr kumimoji="1">
                <a:solidFill>
                  <a:schemeClr val="tx1"/>
                </a:solidFill>
                <a:latin typeface="Tahoma" panose="020B0604030504040204" pitchFamily="34" charset="0"/>
                <a:ea typeface="ＭＳ Ｐゴシック" panose="020B0600070205080204" pitchFamily="50" charset="-128"/>
              </a:defRPr>
            </a:lvl3pPr>
            <a:lvl4pPr marL="1597960" indent="-228280" defTabSz="908365">
              <a:defRPr kumimoji="1">
                <a:solidFill>
                  <a:schemeClr val="tx1"/>
                </a:solidFill>
                <a:latin typeface="Tahoma" panose="020B0604030504040204" pitchFamily="34" charset="0"/>
                <a:ea typeface="ＭＳ Ｐゴシック" panose="020B0600070205080204" pitchFamily="50" charset="-128"/>
              </a:defRPr>
            </a:lvl4pPr>
            <a:lvl5pPr marL="2054520" indent="-228280" defTabSz="908365">
              <a:defRPr kumimoji="1">
                <a:solidFill>
                  <a:schemeClr val="tx1"/>
                </a:solidFill>
                <a:latin typeface="Tahoma" panose="020B0604030504040204" pitchFamily="34" charset="0"/>
                <a:ea typeface="ＭＳ Ｐゴシック" panose="020B0600070205080204" pitchFamily="50" charset="-128"/>
              </a:defRPr>
            </a:lvl5pPr>
            <a:lvl6pPr marL="2511080" indent="-228280" defTabSz="908365"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67639" indent="-228280" defTabSz="908365"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4199" indent="-228280" defTabSz="908365"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0759" indent="-228280" defTabSz="908365"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fld id="{2662D1AD-5AF4-4824-9C10-2185BEA98E03}" type="slidenum">
              <a:rPr lang="ja-JP" altLang="en-US" sz="1200">
                <a:latin typeface="Arial" panose="020B0604020202020204" pitchFamily="34" charset="0"/>
              </a:rPr>
              <a:pPr/>
              <a:t>9</a:t>
            </a:fld>
            <a:endParaRPr lang="en-US" altLang="ja-JP" sz="120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E1821BC1-C34A-43B8-B242-D24D094B86F7}" type="slidenum">
              <a:rPr lang="en-US" altLang="ja-JP"/>
              <a:pPr>
                <a:defRPr/>
              </a:pPr>
              <a:t>‹#›</a:t>
            </a:fld>
            <a:endParaRPr lang="en-US" altLang="ja-JP"/>
          </a:p>
        </p:txBody>
      </p:sp>
    </p:spTree>
    <p:extLst>
      <p:ext uri="{BB962C8B-B14F-4D97-AF65-F5344CB8AC3E}">
        <p14:creationId xmlns:p14="http://schemas.microsoft.com/office/powerpoint/2010/main" val="3493930275"/>
      </p:ext>
    </p:extLst>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4C5B255E-EAE2-47AF-A210-80C15418E527}" type="slidenum">
              <a:rPr lang="en-US" altLang="ja-JP"/>
              <a:pPr>
                <a:defRPr/>
              </a:pPr>
              <a:t>‹#›</a:t>
            </a:fld>
            <a:endParaRPr lang="en-US" altLang="ja-JP"/>
          </a:p>
        </p:txBody>
      </p:sp>
    </p:spTree>
    <p:extLst>
      <p:ext uri="{BB962C8B-B14F-4D97-AF65-F5344CB8AC3E}">
        <p14:creationId xmlns:p14="http://schemas.microsoft.com/office/powerpoint/2010/main" val="4191744792"/>
      </p:ext>
    </p:extLst>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B2D58DAF-5483-469E-B980-E91DA6645C51}" type="slidenum">
              <a:rPr lang="en-US" altLang="ja-JP"/>
              <a:pPr>
                <a:defRPr/>
              </a:pPr>
              <a:t>‹#›</a:t>
            </a:fld>
            <a:endParaRPr lang="en-US" altLang="ja-JP"/>
          </a:p>
        </p:txBody>
      </p:sp>
    </p:spTree>
    <p:extLst>
      <p:ext uri="{BB962C8B-B14F-4D97-AF65-F5344CB8AC3E}">
        <p14:creationId xmlns:p14="http://schemas.microsoft.com/office/powerpoint/2010/main" val="1711547280"/>
      </p:ext>
    </p:extLst>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62C8B580-8850-4614-99F4-20A32E13B66E}" type="slidenum">
              <a:rPr lang="en-US" altLang="ja-JP"/>
              <a:pPr>
                <a:defRPr/>
              </a:pPr>
              <a:t>‹#›</a:t>
            </a:fld>
            <a:endParaRPr lang="en-US" altLang="ja-JP"/>
          </a:p>
        </p:txBody>
      </p:sp>
    </p:spTree>
    <p:extLst>
      <p:ext uri="{BB962C8B-B14F-4D97-AF65-F5344CB8AC3E}">
        <p14:creationId xmlns:p14="http://schemas.microsoft.com/office/powerpoint/2010/main" val="1442288380"/>
      </p:ext>
    </p:extLst>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B135D79B-5E7B-4384-AD34-0DA32DF441B7}" type="slidenum">
              <a:rPr lang="en-US" altLang="ja-JP"/>
              <a:pPr>
                <a:defRPr/>
              </a:pPr>
              <a:t>‹#›</a:t>
            </a:fld>
            <a:endParaRPr lang="en-US" altLang="ja-JP"/>
          </a:p>
        </p:txBody>
      </p:sp>
    </p:spTree>
    <p:extLst>
      <p:ext uri="{BB962C8B-B14F-4D97-AF65-F5344CB8AC3E}">
        <p14:creationId xmlns:p14="http://schemas.microsoft.com/office/powerpoint/2010/main" val="575334871"/>
      </p:ext>
    </p:extLst>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3"/>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p:cNvSpPr>
            <a:spLocks noGrp="1"/>
          </p:cNvSpPr>
          <p:nvPr>
            <p:ph type="sldNum" sz="quarter" idx="12"/>
          </p:nvPr>
        </p:nvSpPr>
        <p:spPr/>
        <p:txBody>
          <a:bodyPr/>
          <a:lstStyle>
            <a:lvl1pPr>
              <a:defRPr/>
            </a:lvl1pPr>
          </a:lstStyle>
          <a:p>
            <a:pPr>
              <a:defRPr/>
            </a:pPr>
            <a:fld id="{659DDCD4-E445-4556-B77C-6D000C31BC4C}" type="slidenum">
              <a:rPr lang="en-US" altLang="ja-JP"/>
              <a:pPr>
                <a:defRPr/>
              </a:pPr>
              <a:t>‹#›</a:t>
            </a:fld>
            <a:endParaRPr lang="en-US" altLang="ja-JP"/>
          </a:p>
        </p:txBody>
      </p:sp>
    </p:spTree>
    <p:extLst>
      <p:ext uri="{BB962C8B-B14F-4D97-AF65-F5344CB8AC3E}">
        <p14:creationId xmlns:p14="http://schemas.microsoft.com/office/powerpoint/2010/main" val="3654787534"/>
      </p:ext>
    </p:extLst>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3"/>
          <p:cNvSpPr>
            <a:spLocks noGrp="1"/>
          </p:cNvSpPr>
          <p:nvPr>
            <p:ph type="dt" sz="half" idx="10"/>
          </p:nvPr>
        </p:nvSpPr>
        <p:spPr/>
        <p:txBody>
          <a:bodyPr/>
          <a:lstStyle>
            <a:lvl1pPr>
              <a:defRPr/>
            </a:lvl1pPr>
          </a:lstStyle>
          <a:p>
            <a:pPr>
              <a:defRPr/>
            </a:pPr>
            <a:endParaRPr lang="en-US" altLang="ja-JP"/>
          </a:p>
        </p:txBody>
      </p:sp>
      <p:sp>
        <p:nvSpPr>
          <p:cNvPr id="8"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9" name="スライド番号プレースホルダー 5"/>
          <p:cNvSpPr>
            <a:spLocks noGrp="1"/>
          </p:cNvSpPr>
          <p:nvPr>
            <p:ph type="sldNum" sz="quarter" idx="12"/>
          </p:nvPr>
        </p:nvSpPr>
        <p:spPr/>
        <p:txBody>
          <a:bodyPr/>
          <a:lstStyle>
            <a:lvl1pPr>
              <a:defRPr/>
            </a:lvl1pPr>
          </a:lstStyle>
          <a:p>
            <a:pPr>
              <a:defRPr/>
            </a:pPr>
            <a:fld id="{C41CB487-5830-4060-AD0F-37EB822092B7}" type="slidenum">
              <a:rPr lang="en-US" altLang="ja-JP"/>
              <a:pPr>
                <a:defRPr/>
              </a:pPr>
              <a:t>‹#›</a:t>
            </a:fld>
            <a:endParaRPr lang="en-US" altLang="ja-JP"/>
          </a:p>
        </p:txBody>
      </p:sp>
    </p:spTree>
    <p:extLst>
      <p:ext uri="{BB962C8B-B14F-4D97-AF65-F5344CB8AC3E}">
        <p14:creationId xmlns:p14="http://schemas.microsoft.com/office/powerpoint/2010/main" val="491950658"/>
      </p:ext>
    </p:extLst>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3"/>
          <p:cNvSpPr>
            <a:spLocks noGrp="1"/>
          </p:cNvSpPr>
          <p:nvPr>
            <p:ph type="dt" sz="half" idx="10"/>
          </p:nvPr>
        </p:nvSpPr>
        <p:spPr/>
        <p:txBody>
          <a:bodyPr/>
          <a:lstStyle>
            <a:lvl1pPr>
              <a:defRPr/>
            </a:lvl1pPr>
          </a:lstStyle>
          <a:p>
            <a:pPr>
              <a:defRPr/>
            </a:pPr>
            <a:endParaRPr lang="en-US" altLang="ja-JP"/>
          </a:p>
        </p:txBody>
      </p:sp>
      <p:sp>
        <p:nvSpPr>
          <p:cNvPr id="4"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5" name="スライド番号プレースホルダー 5"/>
          <p:cNvSpPr>
            <a:spLocks noGrp="1"/>
          </p:cNvSpPr>
          <p:nvPr>
            <p:ph type="sldNum" sz="quarter" idx="12"/>
          </p:nvPr>
        </p:nvSpPr>
        <p:spPr/>
        <p:txBody>
          <a:bodyPr/>
          <a:lstStyle>
            <a:lvl1pPr>
              <a:defRPr/>
            </a:lvl1pPr>
          </a:lstStyle>
          <a:p>
            <a:pPr>
              <a:defRPr/>
            </a:pPr>
            <a:fld id="{16C47545-475A-4A76-83D4-AB1F57927B44}" type="slidenum">
              <a:rPr lang="en-US" altLang="ja-JP"/>
              <a:pPr>
                <a:defRPr/>
              </a:pPr>
              <a:t>‹#›</a:t>
            </a:fld>
            <a:endParaRPr lang="en-US" altLang="ja-JP"/>
          </a:p>
        </p:txBody>
      </p:sp>
    </p:spTree>
    <p:extLst>
      <p:ext uri="{BB962C8B-B14F-4D97-AF65-F5344CB8AC3E}">
        <p14:creationId xmlns:p14="http://schemas.microsoft.com/office/powerpoint/2010/main" val="4141012117"/>
      </p:ext>
    </p:extLst>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p:cNvSpPr>
          <p:nvPr>
            <p:ph type="dt" sz="half" idx="10"/>
          </p:nvPr>
        </p:nvSpPr>
        <p:spPr/>
        <p:txBody>
          <a:bodyPr/>
          <a:lstStyle>
            <a:lvl1pPr>
              <a:defRPr/>
            </a:lvl1pPr>
          </a:lstStyle>
          <a:p>
            <a:pPr>
              <a:defRPr/>
            </a:pPr>
            <a:endParaRPr lang="en-US" altLang="ja-JP"/>
          </a:p>
        </p:txBody>
      </p:sp>
      <p:sp>
        <p:nvSpPr>
          <p:cNvPr id="3"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4" name="スライド番号プレースホルダー 5"/>
          <p:cNvSpPr>
            <a:spLocks noGrp="1"/>
          </p:cNvSpPr>
          <p:nvPr>
            <p:ph type="sldNum" sz="quarter" idx="12"/>
          </p:nvPr>
        </p:nvSpPr>
        <p:spPr/>
        <p:txBody>
          <a:bodyPr/>
          <a:lstStyle>
            <a:lvl1pPr>
              <a:defRPr/>
            </a:lvl1pPr>
          </a:lstStyle>
          <a:p>
            <a:pPr>
              <a:defRPr/>
            </a:pPr>
            <a:fld id="{D0FC1E9C-FDF4-4D26-B3D1-4D60641E9218}" type="slidenum">
              <a:rPr lang="en-US" altLang="ja-JP"/>
              <a:pPr>
                <a:defRPr/>
              </a:pPr>
              <a:t>‹#›</a:t>
            </a:fld>
            <a:endParaRPr lang="en-US" altLang="ja-JP"/>
          </a:p>
        </p:txBody>
      </p:sp>
    </p:spTree>
    <p:extLst>
      <p:ext uri="{BB962C8B-B14F-4D97-AF65-F5344CB8AC3E}">
        <p14:creationId xmlns:p14="http://schemas.microsoft.com/office/powerpoint/2010/main" val="1715594463"/>
      </p:ext>
    </p:extLst>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p:cNvSpPr>
            <a:spLocks noGrp="1"/>
          </p:cNvSpPr>
          <p:nvPr>
            <p:ph type="sldNum" sz="quarter" idx="12"/>
          </p:nvPr>
        </p:nvSpPr>
        <p:spPr/>
        <p:txBody>
          <a:bodyPr/>
          <a:lstStyle>
            <a:lvl1pPr>
              <a:defRPr/>
            </a:lvl1pPr>
          </a:lstStyle>
          <a:p>
            <a:pPr>
              <a:defRPr/>
            </a:pPr>
            <a:fld id="{E0A5282F-94E2-4604-894D-15B324FC7B81}" type="slidenum">
              <a:rPr lang="en-US" altLang="ja-JP"/>
              <a:pPr>
                <a:defRPr/>
              </a:pPr>
              <a:t>‹#›</a:t>
            </a:fld>
            <a:endParaRPr lang="en-US" altLang="ja-JP"/>
          </a:p>
        </p:txBody>
      </p:sp>
    </p:spTree>
    <p:extLst>
      <p:ext uri="{BB962C8B-B14F-4D97-AF65-F5344CB8AC3E}">
        <p14:creationId xmlns:p14="http://schemas.microsoft.com/office/powerpoint/2010/main" val="825878834"/>
      </p:ext>
    </p:extLst>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p:cNvSpPr>
            <a:spLocks noGrp="1"/>
          </p:cNvSpPr>
          <p:nvPr>
            <p:ph type="sldNum" sz="quarter" idx="12"/>
          </p:nvPr>
        </p:nvSpPr>
        <p:spPr/>
        <p:txBody>
          <a:bodyPr/>
          <a:lstStyle>
            <a:lvl1pPr>
              <a:defRPr/>
            </a:lvl1pPr>
          </a:lstStyle>
          <a:p>
            <a:pPr>
              <a:defRPr/>
            </a:pPr>
            <a:fld id="{EA7FC4D1-C058-4B0A-9515-5EB814F5B9DA}" type="slidenum">
              <a:rPr lang="en-US" altLang="ja-JP"/>
              <a:pPr>
                <a:defRPr/>
              </a:pPr>
              <a:t>‹#›</a:t>
            </a:fld>
            <a:endParaRPr lang="en-US" altLang="ja-JP"/>
          </a:p>
        </p:txBody>
      </p:sp>
    </p:spTree>
    <p:extLst>
      <p:ext uri="{BB962C8B-B14F-4D97-AF65-F5344CB8AC3E}">
        <p14:creationId xmlns:p14="http://schemas.microsoft.com/office/powerpoint/2010/main" val="1806451351"/>
      </p:ext>
    </p:extLst>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ー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1027" name="テキスト プレースホルダー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ea typeface="ＭＳ Ｐゴシック" panose="020B0600070205080204" pitchFamily="50" charset="-128"/>
              </a:defRPr>
            </a:lvl1pPr>
          </a:lstStyle>
          <a:p>
            <a:pPr>
              <a:defRPr/>
            </a:pPr>
            <a:endParaRPr lang="en-US" altLang="ja-JP"/>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ea typeface="ＭＳ Ｐゴシック" panose="020B0600070205080204" pitchFamily="50" charset="-128"/>
              </a:defRPr>
            </a:lvl1pPr>
          </a:lstStyle>
          <a:p>
            <a:pPr>
              <a:defRPr/>
            </a:pPr>
            <a:endParaRPr lang="en-US" altLang="ja-JP"/>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81D84379-8EBC-4584-BAB9-BA0F6E7E4FAE}"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mc:AlternateContent xmlns:mc="http://schemas.openxmlformats.org/markup-compatibility/2006" xmlns:p14="http://schemas.microsoft.com/office/powerpoint/2010/main">
    <mc:Choice Requires="p14">
      <p:transition p14:dur="250" advTm="0"/>
    </mc:Choice>
    <mc:Fallback xmlns="">
      <p:transition advTm="0"/>
    </mc:Fallback>
  </mc:AlternateContent>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8.emf"/><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タイトル 1"/>
          <p:cNvSpPr>
            <a:spLocks noGrp="1"/>
          </p:cNvSpPr>
          <p:nvPr>
            <p:ph type="ctrTitle"/>
          </p:nvPr>
        </p:nvSpPr>
        <p:spPr>
          <a:xfrm>
            <a:off x="0" y="404664"/>
            <a:ext cx="9144000" cy="1755676"/>
          </a:xfrm>
          <a:solidFill>
            <a:schemeClr val="accent2"/>
          </a:solidFill>
        </p:spPr>
        <p:txBody>
          <a:bodyPr/>
          <a:lstStyle/>
          <a:p>
            <a:r>
              <a:rPr lang="ja-JP" altLang="en-US" sz="2800" b="1" dirty="0">
                <a:solidFill>
                  <a:schemeClr val="bg1"/>
                </a:solidFill>
                <a:latin typeface="UD デジタル 教科書体 NK-B" panose="02020700000000000000" pitchFamily="18" charset="-128"/>
                <a:ea typeface="UD デジタル 教科書体 NK-B" panose="02020700000000000000" pitchFamily="18" charset="-128"/>
              </a:rPr>
              <a:t>令和６年度（２０２４年度）</a:t>
            </a:r>
            <a:br>
              <a:rPr lang="en-US" altLang="ja-JP" sz="2800" b="1" dirty="0">
                <a:solidFill>
                  <a:schemeClr val="bg1"/>
                </a:solidFill>
                <a:latin typeface="UD デジタル 教科書体 NK-B" panose="02020700000000000000" pitchFamily="18" charset="-128"/>
                <a:ea typeface="UD デジタル 教科書体 NK-B" panose="02020700000000000000" pitchFamily="18" charset="-128"/>
              </a:rPr>
            </a:br>
            <a:r>
              <a:rPr lang="ja-JP" altLang="en-US" sz="2800" b="1" dirty="0">
                <a:solidFill>
                  <a:schemeClr val="bg1"/>
                </a:solidFill>
                <a:latin typeface="UD デジタル 教科書体 NK-B" panose="02020700000000000000" pitchFamily="18" charset="-128"/>
                <a:ea typeface="UD デジタル 教科書体 NK-B" panose="02020700000000000000" pitchFamily="18" charset="-128"/>
              </a:rPr>
              <a:t>熊本県幼稚園等新規採用教員・保育士研修（第１回）</a:t>
            </a:r>
            <a:br>
              <a:rPr lang="en-US" altLang="ja-JP" sz="2800" b="1" dirty="0">
                <a:solidFill>
                  <a:schemeClr val="bg1"/>
                </a:solidFill>
                <a:latin typeface="UD デジタル 教科書体 NK-B" panose="02020700000000000000" pitchFamily="18" charset="-128"/>
                <a:ea typeface="UD デジタル 教科書体 NK-B" panose="02020700000000000000" pitchFamily="18" charset="-128"/>
              </a:rPr>
            </a:br>
            <a:r>
              <a:rPr lang="ja-JP" altLang="en-US" sz="2800" b="1" dirty="0">
                <a:solidFill>
                  <a:schemeClr val="bg1"/>
                </a:solidFill>
                <a:latin typeface="UD デジタル 教科書体 NK-B" panose="02020700000000000000" pitchFamily="18" charset="-128"/>
                <a:ea typeface="UD デジタル 教科書体 NK-B" panose="02020700000000000000" pitchFamily="18" charset="-128"/>
              </a:rPr>
              <a:t>事前研修</a:t>
            </a:r>
          </a:p>
        </p:txBody>
      </p:sp>
      <p:pic>
        <p:nvPicPr>
          <p:cNvPr id="4099" name="Picture 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074861" y="2654096"/>
            <a:ext cx="2545139" cy="2454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スライド番号プレースホルダー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0AE1A90E-A78F-47E4-A733-234DEDF3DF98}" type="slidenum">
              <a:rPr lang="en-US" altLang="ja-JP" sz="2000" b="1" smtClean="0">
                <a:latin typeface="Tahoma" panose="020B0604030504040204" pitchFamily="34" charset="0"/>
              </a:rPr>
              <a:pPr>
                <a:spcBef>
                  <a:spcPct val="0"/>
                </a:spcBef>
                <a:buFontTx/>
                <a:buNone/>
              </a:pPr>
              <a:t>1</a:t>
            </a:fld>
            <a:endParaRPr lang="en-US" altLang="ja-JP" sz="2000" b="1" dirty="0">
              <a:latin typeface="Tahoma" panose="020B0604030504040204" pitchFamily="34" charset="0"/>
            </a:endParaRPr>
          </a:p>
        </p:txBody>
      </p:sp>
      <p:sp>
        <p:nvSpPr>
          <p:cNvPr id="4101" name="タイトル 1"/>
          <p:cNvSpPr txBox="1">
            <a:spLocks/>
          </p:cNvSpPr>
          <p:nvPr/>
        </p:nvSpPr>
        <p:spPr bwMode="auto">
          <a:xfrm>
            <a:off x="0" y="5301208"/>
            <a:ext cx="9144000" cy="1026140"/>
          </a:xfrm>
          <a:prstGeom prst="rect">
            <a:avLst/>
          </a:prstGeom>
          <a:solidFill>
            <a:schemeClr val="accent2"/>
          </a:solidFill>
          <a:ln>
            <a:noFill/>
          </a:ln>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br>
              <a:rPr lang="en-US" altLang="ja-JP" sz="3600" b="1" dirty="0">
                <a:solidFill>
                  <a:schemeClr val="bg1"/>
                </a:solidFill>
                <a:latin typeface="UD デジタル 教科書体 NK-B" panose="02020700000000000000" pitchFamily="18" charset="-128"/>
                <a:ea typeface="UD デジタル 教科書体 NK-B" panose="02020700000000000000" pitchFamily="18" charset="-128"/>
              </a:rPr>
            </a:br>
            <a:endParaRPr lang="en-US" altLang="ja-JP" sz="3600" b="1" dirty="0">
              <a:solidFill>
                <a:schemeClr val="bg1"/>
              </a:solidFill>
              <a:latin typeface="UD デジタル 教科書体 NK-B" panose="02020700000000000000" pitchFamily="18" charset="-128"/>
              <a:ea typeface="UD デジタル 教科書体 NK-B" panose="02020700000000000000" pitchFamily="18" charset="-128"/>
            </a:endParaRPr>
          </a:p>
          <a:p>
            <a:pPr algn="ctr">
              <a:spcBef>
                <a:spcPct val="0"/>
              </a:spcBef>
              <a:buFontTx/>
              <a:buNone/>
            </a:pPr>
            <a:endParaRPr lang="en-US" altLang="ja-JP" sz="3600" b="1" dirty="0">
              <a:solidFill>
                <a:schemeClr val="bg1"/>
              </a:solidFill>
              <a:latin typeface="UD デジタル 教科書体 NK-B" panose="02020700000000000000" pitchFamily="18" charset="-128"/>
              <a:ea typeface="UD デジタル 教科書体 NK-B" panose="02020700000000000000" pitchFamily="18" charset="-128"/>
            </a:endParaRPr>
          </a:p>
          <a:p>
            <a:pPr algn="ctr">
              <a:spcBef>
                <a:spcPct val="0"/>
              </a:spcBef>
              <a:buFontTx/>
              <a:buNone/>
            </a:pPr>
            <a:endParaRPr lang="en-US" altLang="ja-JP" sz="3600" b="1" dirty="0">
              <a:solidFill>
                <a:schemeClr val="bg1"/>
              </a:solidFill>
              <a:latin typeface="UD デジタル 教科書体 NK-B" panose="02020700000000000000" pitchFamily="18" charset="-128"/>
              <a:ea typeface="UD デジタル 教科書体 NK-B" panose="02020700000000000000" pitchFamily="18" charset="-128"/>
            </a:endParaRPr>
          </a:p>
          <a:p>
            <a:pPr algn="ctr">
              <a:spcBef>
                <a:spcPct val="0"/>
              </a:spcBef>
              <a:buFontTx/>
              <a:buNone/>
            </a:pPr>
            <a:r>
              <a:rPr lang="ja-JP" altLang="en-US" sz="2400" b="1" dirty="0">
                <a:solidFill>
                  <a:schemeClr val="bg1"/>
                </a:solidFill>
                <a:latin typeface="UD デジタル 教科書体 NK-B" panose="02020700000000000000" pitchFamily="18" charset="-128"/>
                <a:ea typeface="UD デジタル 教科書体 NK-B" panose="02020700000000000000" pitchFamily="18" charset="-128"/>
              </a:rPr>
              <a:t>熊本県幼児教育センター</a:t>
            </a:r>
            <a:endParaRPr lang="en-US" altLang="ja-JP" sz="2400" b="1" dirty="0">
              <a:solidFill>
                <a:schemeClr val="bg1"/>
              </a:solidFill>
              <a:latin typeface="UD デジタル 教科書体 NK-B" panose="02020700000000000000" pitchFamily="18" charset="-128"/>
              <a:ea typeface="UD デジタル 教科書体 NK-B" panose="02020700000000000000" pitchFamily="18" charset="-128"/>
            </a:endParaRPr>
          </a:p>
          <a:p>
            <a:pPr algn="ctr">
              <a:spcBef>
                <a:spcPct val="0"/>
              </a:spcBef>
              <a:buFontTx/>
              <a:buNone/>
            </a:pPr>
            <a:r>
              <a:rPr lang="ja-JP" altLang="en-US" sz="2400" b="1" dirty="0">
                <a:solidFill>
                  <a:schemeClr val="bg1"/>
                </a:solidFill>
                <a:latin typeface="UD デジタル 教科書体 NK-B" panose="02020700000000000000" pitchFamily="18" charset="-128"/>
                <a:ea typeface="UD デジタル 教科書体 NK-B" panose="02020700000000000000" pitchFamily="18" charset="-128"/>
              </a:rPr>
              <a:t>（熊本県教育庁市町村教育局義務教育課）</a:t>
            </a:r>
            <a:endParaRPr lang="en-US" altLang="ja-JP" sz="2400" b="1" dirty="0">
              <a:solidFill>
                <a:schemeClr val="bg1"/>
              </a:solidFill>
              <a:latin typeface="UD デジタル 教科書体 NK-B" panose="02020700000000000000" pitchFamily="18" charset="-128"/>
              <a:ea typeface="UD デジタル 教科書体 NK-B" panose="02020700000000000000" pitchFamily="18" charset="-128"/>
            </a:endParaRPr>
          </a:p>
          <a:p>
            <a:pPr algn="ctr">
              <a:spcBef>
                <a:spcPct val="0"/>
              </a:spcBef>
              <a:buFontTx/>
              <a:buNone/>
            </a:pPr>
            <a:endParaRPr lang="en-US" altLang="ja-JP" sz="2800" b="1" dirty="0">
              <a:solidFill>
                <a:schemeClr val="bg1"/>
              </a:solidFill>
              <a:latin typeface="UD デジタル 教科書体 NK-B" panose="02020700000000000000" pitchFamily="18" charset="-128"/>
              <a:ea typeface="UD デジタル 教科書体 NK-B" panose="02020700000000000000" pitchFamily="18" charset="-128"/>
            </a:endParaRPr>
          </a:p>
          <a:p>
            <a:pPr algn="ctr">
              <a:spcBef>
                <a:spcPct val="0"/>
              </a:spcBef>
              <a:buFontTx/>
              <a:buNone/>
            </a:pPr>
            <a:endParaRPr lang="en-US" altLang="ja-JP" sz="2800" b="1" dirty="0">
              <a:solidFill>
                <a:schemeClr val="bg1"/>
              </a:solidFill>
              <a:latin typeface="UD デジタル 教科書体 NK-B" panose="02020700000000000000" pitchFamily="18" charset="-128"/>
              <a:ea typeface="UD デジタル 教科書体 NK-B" panose="02020700000000000000" pitchFamily="18" charset="-128"/>
            </a:endParaRPr>
          </a:p>
          <a:p>
            <a:pPr algn="ctr">
              <a:spcBef>
                <a:spcPct val="0"/>
              </a:spcBef>
              <a:buFontTx/>
              <a:buNone/>
            </a:pPr>
            <a:endParaRPr lang="en-US" altLang="ja-JP" sz="2800" b="1" dirty="0">
              <a:solidFill>
                <a:schemeClr val="bg1"/>
              </a:solidFill>
              <a:latin typeface="UD デジタル 教科書体 NK-B" panose="02020700000000000000" pitchFamily="18" charset="-128"/>
              <a:ea typeface="UD デジタル 教科書体 NK-B" panose="02020700000000000000" pitchFamily="18" charset="-128"/>
            </a:endParaRPr>
          </a:p>
          <a:p>
            <a:pPr algn="ctr">
              <a:spcBef>
                <a:spcPct val="0"/>
              </a:spcBef>
              <a:buFontTx/>
              <a:buNone/>
            </a:pPr>
            <a:endParaRPr lang="en-US" altLang="ja-JP" sz="2800" b="1" dirty="0">
              <a:solidFill>
                <a:schemeClr val="bg1"/>
              </a:solidFill>
              <a:latin typeface="UD デジタル 教科書体 NK-B" panose="02020700000000000000" pitchFamily="18" charset="-128"/>
              <a:ea typeface="UD デジタル 教科書体 NK-B" panose="02020700000000000000" pitchFamily="18" charset="-128"/>
            </a:endParaRPr>
          </a:p>
          <a:p>
            <a:pPr algn="ctr">
              <a:spcBef>
                <a:spcPct val="0"/>
              </a:spcBef>
              <a:buFontTx/>
              <a:buNone/>
            </a:pPr>
            <a:endParaRPr lang="ja-JP" altLang="en-US" sz="2800" b="1" dirty="0">
              <a:solidFill>
                <a:schemeClr val="bg1"/>
              </a:solidFill>
              <a:latin typeface="UD デジタル 教科書体 NK-B" panose="02020700000000000000" pitchFamily="18" charset="-128"/>
              <a:ea typeface="UD デジタル 教科書体 NK-B" panose="02020700000000000000" pitchFamily="18" charset="-128"/>
            </a:endParaRPr>
          </a:p>
        </p:txBody>
      </p:sp>
      <p:pic>
        <p:nvPicPr>
          <p:cNvPr id="6" name="Picture 4"/>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2002579" y="2625095"/>
            <a:ext cx="2067356" cy="2454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録音したサウンド">
            <a:hlinkClick r:id="" action="ppaction://media"/>
            <a:extLst>
              <a:ext uri="{FF2B5EF4-FFF2-40B4-BE49-F238E27FC236}">
                <a16:creationId xmlns:a16="http://schemas.microsoft.com/office/drawing/2014/main" id="{42B7BF24-A0D3-17E7-EBD3-A367C98138C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54000" y="635635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タイトル 1"/>
          <p:cNvSpPr>
            <a:spLocks noGrp="1"/>
          </p:cNvSpPr>
          <p:nvPr>
            <p:ph type="title"/>
          </p:nvPr>
        </p:nvSpPr>
        <p:spPr>
          <a:xfrm>
            <a:off x="4495800" y="999843"/>
            <a:ext cx="4114800" cy="4900783"/>
          </a:xfrm>
        </p:spPr>
        <p:txBody>
          <a:bodyPr/>
          <a:lstStyle/>
          <a:p>
            <a:pPr algn="l">
              <a:lnSpc>
                <a:spcPct val="150000"/>
              </a:lnSpc>
            </a:pPr>
            <a:r>
              <a:rPr lang="ja-JP" altLang="en-US" sz="2400" b="1" dirty="0">
                <a:latin typeface="UD デジタル 教科書体 NK-B" panose="02020700000000000000" pitchFamily="18" charset="-128"/>
                <a:ea typeface="UD デジタル 教科書体 NK-B" panose="02020700000000000000" pitchFamily="18" charset="-128"/>
              </a:rPr>
              <a:t>・園内研修のテキストとして</a:t>
            </a:r>
            <a:br>
              <a:rPr lang="en-US" altLang="ja-JP" sz="2400" b="1" dirty="0">
                <a:latin typeface="UD デジタル 教科書体 NK-B" panose="02020700000000000000" pitchFamily="18" charset="-128"/>
                <a:ea typeface="UD デジタル 教科書体 NK-B" panose="02020700000000000000" pitchFamily="18" charset="-128"/>
              </a:rPr>
            </a:br>
            <a:br>
              <a:rPr lang="en-US" altLang="ja-JP" sz="2400" b="1" dirty="0">
                <a:latin typeface="UD デジタル 教科書体 NK-B" panose="02020700000000000000" pitchFamily="18" charset="-128"/>
                <a:ea typeface="UD デジタル 教科書体 NK-B" panose="02020700000000000000" pitchFamily="18" charset="-128"/>
              </a:rPr>
            </a:br>
            <a:r>
              <a:rPr lang="ja-JP" altLang="en-US" sz="2400" b="1" dirty="0">
                <a:latin typeface="UD デジタル 教科書体 NK-B" panose="02020700000000000000" pitchFamily="18" charset="-128"/>
                <a:ea typeface="UD デジタル 教科書体 NK-B" panose="02020700000000000000" pitchFamily="18" charset="-128"/>
              </a:rPr>
              <a:t>・日常指導における問題の</a:t>
            </a:r>
            <a:br>
              <a:rPr lang="en-US" altLang="ja-JP" sz="2400" b="1" dirty="0">
                <a:latin typeface="UD デジタル 教科書体 NK-B" panose="02020700000000000000" pitchFamily="18" charset="-128"/>
                <a:ea typeface="UD デジタル 教科書体 NK-B" panose="02020700000000000000" pitchFamily="18" charset="-128"/>
              </a:rPr>
            </a:br>
            <a:r>
              <a:rPr lang="en-US" altLang="ja-JP" sz="2400" b="1" dirty="0">
                <a:latin typeface="UD デジタル 教科書体 NK-B" panose="02020700000000000000" pitchFamily="18" charset="-128"/>
                <a:ea typeface="UD デジタル 教科書体 NK-B" panose="02020700000000000000" pitchFamily="18" charset="-128"/>
              </a:rPr>
              <a:t>  </a:t>
            </a:r>
            <a:r>
              <a:rPr lang="ja-JP" altLang="en-US" sz="2400" b="1" dirty="0">
                <a:latin typeface="UD デジタル 教科書体 NK-B" panose="02020700000000000000" pitchFamily="18" charset="-128"/>
                <a:ea typeface="UD デジタル 教科書体 NK-B" panose="02020700000000000000" pitchFamily="18" charset="-128"/>
              </a:rPr>
              <a:t>解決や自己研修を進める</a:t>
            </a:r>
            <a:br>
              <a:rPr lang="en-US" altLang="ja-JP" sz="2400" b="1" dirty="0">
                <a:latin typeface="UD デジタル 教科書体 NK-B" panose="02020700000000000000" pitchFamily="18" charset="-128"/>
                <a:ea typeface="UD デジタル 教科書体 NK-B" panose="02020700000000000000" pitchFamily="18" charset="-128"/>
              </a:rPr>
            </a:br>
            <a:r>
              <a:rPr lang="en-US" altLang="ja-JP" sz="2400" b="1" dirty="0">
                <a:latin typeface="UD デジタル 教科書体 NK-B" panose="02020700000000000000" pitchFamily="18" charset="-128"/>
                <a:ea typeface="UD デジタル 教科書体 NK-B" panose="02020700000000000000" pitchFamily="18" charset="-128"/>
              </a:rPr>
              <a:t>  </a:t>
            </a:r>
            <a:r>
              <a:rPr lang="ja-JP" altLang="en-US" sz="2400" b="1" dirty="0">
                <a:latin typeface="UD デジタル 教科書体 NK-B" panose="02020700000000000000" pitchFamily="18" charset="-128"/>
                <a:ea typeface="UD デジタル 教科書体 NK-B" panose="02020700000000000000" pitchFamily="18" charset="-128"/>
              </a:rPr>
              <a:t>ための参考資料として</a:t>
            </a:r>
            <a:endParaRPr lang="ja-JP" altLang="en-US" sz="2800" b="1" dirty="0">
              <a:latin typeface="UD デジタル 教科書体 NK-B" panose="02020700000000000000" pitchFamily="18" charset="-128"/>
              <a:ea typeface="UD デジタル 教科書体 NK-B" panose="02020700000000000000" pitchFamily="18" charset="-128"/>
            </a:endParaRPr>
          </a:p>
        </p:txBody>
      </p:sp>
      <p:sp>
        <p:nvSpPr>
          <p:cNvPr id="38915" name="スライド番号プレースホルダー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70FAAD96-F1D8-4E8E-B64A-35BBE68015C7}" type="slidenum">
              <a:rPr lang="en-US" altLang="ja-JP" sz="2000" b="1" smtClean="0">
                <a:latin typeface="Tahoma" panose="020B0604030504040204" pitchFamily="34" charset="0"/>
              </a:rPr>
              <a:pPr>
                <a:spcBef>
                  <a:spcPct val="0"/>
                </a:spcBef>
                <a:buFontTx/>
                <a:buNone/>
              </a:pPr>
              <a:t>10</a:t>
            </a:fld>
            <a:endParaRPr lang="en-US" altLang="ja-JP" sz="1600" b="1" dirty="0">
              <a:latin typeface="Tahoma" panose="020B0604030504040204" pitchFamily="34" charset="0"/>
            </a:endParaRPr>
          </a:p>
        </p:txBody>
      </p:sp>
      <p:pic>
        <p:nvPicPr>
          <p:cNvPr id="2" name="図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552" y="980727"/>
            <a:ext cx="3821487" cy="5116807"/>
          </a:xfrm>
          <a:prstGeom prst="rect">
            <a:avLst/>
          </a:prstGeom>
          <a:ln>
            <a:solidFill>
              <a:srgbClr val="000000"/>
            </a:solidFill>
          </a:ln>
        </p:spPr>
      </p:pic>
      <p:sp>
        <p:nvSpPr>
          <p:cNvPr id="5" name="正方形/長方形 4">
            <a:extLst>
              <a:ext uri="{FF2B5EF4-FFF2-40B4-BE49-F238E27FC236}">
                <a16:creationId xmlns:a16="http://schemas.microsoft.com/office/drawing/2014/main" id="{4FF8A6F1-CF6C-486F-9C03-490A39EA9977}"/>
              </a:ext>
            </a:extLst>
          </p:cNvPr>
          <p:cNvSpPr/>
          <p:nvPr/>
        </p:nvSpPr>
        <p:spPr>
          <a:xfrm>
            <a:off x="0" y="0"/>
            <a:ext cx="9144000" cy="548680"/>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kumimoji="0" lang="en-US" altLang="ja-JP" sz="2400" b="0" i="0" u="none" strike="noStrike" kern="1200" cap="none" spc="0" normalizeH="0" baseline="0" noProof="0" dirty="0">
                <a:ln>
                  <a:noFill/>
                </a:ln>
                <a:solidFill>
                  <a:schemeClr val="bg1"/>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0" lang="ja-JP" altLang="en-US" sz="2400" b="0" i="0" u="none" strike="noStrike" kern="1200" cap="none" spc="0" normalizeH="0" baseline="0" noProof="0" dirty="0">
                <a:ln>
                  <a:noFill/>
                </a:ln>
                <a:solidFill>
                  <a:schemeClr val="bg1"/>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0" lang="ja-JP" altLang="en-US" sz="2400" noProof="0" dirty="0">
                <a:solidFill>
                  <a:schemeClr val="bg1"/>
                </a:solidFill>
                <a:latin typeface="UD デジタル 教科書体 NK-B" panose="02020700000000000000" pitchFamily="18" charset="-128"/>
                <a:ea typeface="UD デジタル 教科書体 NK-B" panose="02020700000000000000" pitchFamily="18" charset="-128"/>
              </a:rPr>
              <a:t>３　教職員としての心構え</a:t>
            </a:r>
            <a:r>
              <a:rPr kumimoji="0" lang="ja-JP" altLang="en-US" sz="2400" b="0" i="0" u="none" strike="noStrike" kern="1200" cap="none" spc="0" normalizeH="0" baseline="0" noProof="0" dirty="0">
                <a:ln>
                  <a:noFill/>
                </a:ln>
                <a:solidFill>
                  <a:schemeClr val="bg1"/>
                </a:solidFill>
                <a:effectLst/>
                <a:uLnTx/>
                <a:uFillTx/>
                <a:latin typeface="UD デジタル 教科書体 NK-B" panose="02020700000000000000" pitchFamily="18" charset="-128"/>
                <a:ea typeface="UD デジタル 教科書体 NK-B" panose="02020700000000000000" pitchFamily="18" charset="-128"/>
                <a:cs typeface="+mn-cs"/>
              </a:rPr>
              <a:t>　　</a:t>
            </a:r>
            <a:endParaRPr kumimoji="1" lang="ja-JP" altLang="en-US" sz="1200" b="1" dirty="0">
              <a:solidFill>
                <a:schemeClr val="bg1"/>
              </a:solidFill>
              <a:latin typeface="UD デジタル 教科書体 NK-B" panose="02020700000000000000" pitchFamily="18" charset="-128"/>
              <a:ea typeface="UD デジタル 教科書体 NK-B" panose="02020700000000000000" pitchFamily="18" charset="-128"/>
            </a:endParaRPr>
          </a:p>
        </p:txBody>
      </p:sp>
      <p:pic>
        <p:nvPicPr>
          <p:cNvPr id="3" name="録音したサウンド">
            <a:hlinkClick r:id="" action="ppaction://media"/>
            <a:extLst>
              <a:ext uri="{FF2B5EF4-FFF2-40B4-BE49-F238E27FC236}">
                <a16:creationId xmlns:a16="http://schemas.microsoft.com/office/drawing/2014/main" id="{3B31EBF6-8723-4700-DEC0-810B13B50C6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4000" y="615315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1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4"/>
          <p:cNvSpPr>
            <a:spLocks noChangeArrowheads="1"/>
          </p:cNvSpPr>
          <p:nvPr/>
        </p:nvSpPr>
        <p:spPr bwMode="auto">
          <a:xfrm>
            <a:off x="610133" y="2852935"/>
            <a:ext cx="7923733" cy="3421363"/>
          </a:xfrm>
          <a:prstGeom prst="rect">
            <a:avLst/>
          </a:prstGeom>
          <a:solidFill>
            <a:srgbClr val="FFFF66"/>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buSzPct val="145000"/>
              <a:buFont typeface="Arial" panose="020B0604020202020204" pitchFamily="34" charset="0"/>
              <a:buNone/>
            </a:pPr>
            <a:r>
              <a:rPr lang="ja-JP" altLang="en-US" sz="3600" b="1" dirty="0">
                <a:solidFill>
                  <a:srgbClr val="040404"/>
                </a:solidFill>
                <a:latin typeface="UD デジタル 教科書体 NK-B" panose="02020700000000000000" pitchFamily="18" charset="-128"/>
                <a:ea typeface="UD デジタル 教科書体 NK-B" panose="02020700000000000000" pitchFamily="18" charset="-128"/>
              </a:rPr>
              <a:t>　１．心豊か　　　　　 ２．使命感</a:t>
            </a:r>
          </a:p>
          <a:p>
            <a:pPr eaLnBrk="1" hangingPunct="1">
              <a:buSzPct val="145000"/>
              <a:buFont typeface="Arial" panose="020B0604020202020204" pitchFamily="34" charset="0"/>
              <a:buNone/>
            </a:pPr>
            <a:r>
              <a:rPr lang="ja-JP" altLang="en-US" sz="3600" b="1" dirty="0">
                <a:solidFill>
                  <a:srgbClr val="040404"/>
                </a:solidFill>
                <a:latin typeface="UD デジタル 教科書体 NK-B" panose="02020700000000000000" pitchFamily="18" charset="-128"/>
                <a:ea typeface="UD デジタル 教科書体 NK-B" panose="02020700000000000000" pitchFamily="18" charset="-128"/>
              </a:rPr>
              <a:t>　３．研鑽　　　　　　　 ４．創造性</a:t>
            </a:r>
          </a:p>
          <a:p>
            <a:pPr eaLnBrk="1" hangingPunct="1">
              <a:buSzPct val="145000"/>
              <a:buFont typeface="Arial" panose="020B0604020202020204" pitchFamily="34" charset="0"/>
              <a:buNone/>
            </a:pPr>
            <a:r>
              <a:rPr lang="ja-JP" altLang="en-US" sz="3600" b="1" dirty="0">
                <a:solidFill>
                  <a:srgbClr val="040404"/>
                </a:solidFill>
                <a:latin typeface="UD デジタル 教科書体 NK-B" panose="02020700000000000000" pitchFamily="18" charset="-128"/>
                <a:ea typeface="UD デジタル 教科書体 NK-B" panose="02020700000000000000" pitchFamily="18" charset="-128"/>
              </a:rPr>
              <a:t>　５．幼児理解　　　　６．遊びを育てる</a:t>
            </a:r>
          </a:p>
          <a:p>
            <a:pPr eaLnBrk="1" hangingPunct="1">
              <a:buSzPct val="145000"/>
              <a:buFont typeface="Arial" panose="020B0604020202020204" pitchFamily="34" charset="0"/>
              <a:buNone/>
            </a:pPr>
            <a:r>
              <a:rPr lang="ja-JP" altLang="en-US" sz="3600" b="1" dirty="0">
                <a:solidFill>
                  <a:srgbClr val="040404"/>
                </a:solidFill>
                <a:latin typeface="UD デジタル 教科書体 NK-B" panose="02020700000000000000" pitchFamily="18" charset="-128"/>
                <a:ea typeface="UD デジタル 教科書体 NK-B" panose="02020700000000000000" pitchFamily="18" charset="-128"/>
              </a:rPr>
              <a:t>　７．真摯、柔軟性</a:t>
            </a:r>
            <a:endParaRPr lang="en-US" altLang="ja-JP" sz="3600" b="1" dirty="0">
              <a:solidFill>
                <a:srgbClr val="040404"/>
              </a:solidFill>
              <a:latin typeface="UD デジタル 教科書体 NK-B" panose="02020700000000000000" pitchFamily="18" charset="-128"/>
              <a:ea typeface="UD デジタル 教科書体 NK-B" panose="02020700000000000000" pitchFamily="18" charset="-128"/>
            </a:endParaRPr>
          </a:p>
          <a:p>
            <a:pPr eaLnBrk="1" hangingPunct="1">
              <a:buSzPct val="145000"/>
              <a:buFont typeface="Arial" panose="020B0604020202020204" pitchFamily="34" charset="0"/>
              <a:buNone/>
            </a:pPr>
            <a:r>
              <a:rPr lang="ja-JP" altLang="en-US" sz="3600" b="1" dirty="0">
                <a:solidFill>
                  <a:srgbClr val="040404"/>
                </a:solidFill>
                <a:latin typeface="UD デジタル 教科書体 NK-B" panose="02020700000000000000" pitchFamily="18" charset="-128"/>
                <a:ea typeface="UD デジタル 教科書体 NK-B" panose="02020700000000000000" pitchFamily="18" charset="-128"/>
              </a:rPr>
              <a:t>　８．心身ともに健康</a:t>
            </a:r>
            <a:endParaRPr lang="ja-JP" altLang="en-US" sz="1600" dirty="0">
              <a:latin typeface="UD デジタル 教科書体 NK-B" panose="02020700000000000000" pitchFamily="18" charset="-128"/>
              <a:ea typeface="UD デジタル 教科書体 NK-B" panose="02020700000000000000" pitchFamily="18" charset="-128"/>
            </a:endParaRPr>
          </a:p>
        </p:txBody>
      </p:sp>
      <p:sp>
        <p:nvSpPr>
          <p:cNvPr id="40963" name="Rectangle 2"/>
          <p:cNvSpPr>
            <a:spLocks noGrp="1" noChangeArrowheads="1"/>
          </p:cNvSpPr>
          <p:nvPr>
            <p:ph type="title"/>
          </p:nvPr>
        </p:nvSpPr>
        <p:spPr>
          <a:xfrm>
            <a:off x="721702" y="1466965"/>
            <a:ext cx="7956376" cy="1038015"/>
          </a:xfrm>
        </p:spPr>
        <p:txBody>
          <a:bodyPr/>
          <a:lstStyle/>
          <a:p>
            <a:pPr eaLnBrk="1" hangingPunct="1"/>
            <a:r>
              <a:rPr lang="ja-JP" altLang="en-US" sz="3200" b="1" dirty="0">
                <a:solidFill>
                  <a:srgbClr val="C00000"/>
                </a:solidFill>
                <a:latin typeface="UD デジタル 教科書体 NK-B" panose="02020700000000000000" pitchFamily="18" charset="-128"/>
                <a:ea typeface="UD デジタル 教科書体 NK-B" panose="02020700000000000000" pitchFamily="18" charset="-128"/>
              </a:rPr>
              <a:t>人間性豊かな教職員（保育士）</a:t>
            </a:r>
            <a:br>
              <a:rPr lang="en-US" altLang="ja-JP" sz="3200" b="1" dirty="0">
                <a:solidFill>
                  <a:srgbClr val="C00000"/>
                </a:solidFill>
                <a:latin typeface="UD デジタル 教科書体 NK-B" panose="02020700000000000000" pitchFamily="18" charset="-128"/>
                <a:ea typeface="UD デジタル 教科書体 NK-B" panose="02020700000000000000" pitchFamily="18" charset="-128"/>
              </a:rPr>
            </a:br>
            <a:r>
              <a:rPr lang="ja-JP" altLang="en-US" sz="3200" b="1" dirty="0">
                <a:solidFill>
                  <a:srgbClr val="C00000"/>
                </a:solidFill>
                <a:latin typeface="UD デジタル 教科書体 NK-B" panose="02020700000000000000" pitchFamily="18" charset="-128"/>
                <a:ea typeface="UD デジタル 教科書体 NK-B" panose="02020700000000000000" pitchFamily="18" charset="-128"/>
              </a:rPr>
              <a:t>としての基本的な条件</a:t>
            </a:r>
          </a:p>
        </p:txBody>
      </p:sp>
      <p:sp>
        <p:nvSpPr>
          <p:cNvPr id="40964" name="Rectangle 6"/>
          <p:cNvSpPr>
            <a:spLocks noChangeArrowheads="1"/>
          </p:cNvSpPr>
          <p:nvPr/>
        </p:nvSpPr>
        <p:spPr bwMode="auto">
          <a:xfrm>
            <a:off x="512295" y="681369"/>
            <a:ext cx="21240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b="1" dirty="0">
                <a:latin typeface="ＭＳ ゴシック" panose="020B0609070205080204" pitchFamily="49" charset="-128"/>
                <a:ea typeface="ＭＳ ゴシック" panose="020B0609070205080204" pitchFamily="49" charset="-128"/>
              </a:rPr>
              <a:t>Ｐ５</a:t>
            </a:r>
            <a:r>
              <a:rPr lang="ja-JP" altLang="en-US" sz="5400" b="1" dirty="0">
                <a:solidFill>
                  <a:schemeClr val="tx2"/>
                </a:solidFill>
                <a:latin typeface="Tahoma" panose="020B0604030504040204" pitchFamily="34" charset="0"/>
              </a:rPr>
              <a:t>　　</a:t>
            </a:r>
            <a:endParaRPr lang="ja-JP" altLang="en-US" sz="5400" b="1" dirty="0">
              <a:solidFill>
                <a:srgbClr val="990000"/>
              </a:solidFill>
              <a:latin typeface="Tahoma" panose="020B0604030504040204" pitchFamily="34" charset="0"/>
            </a:endParaRPr>
          </a:p>
        </p:txBody>
      </p:sp>
      <p:sp>
        <p:nvSpPr>
          <p:cNvPr id="40965" name="スライド番号プレースホルダー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0A48ACAC-C4A1-4CD2-9E80-66F9075E3A4C}" type="slidenum">
              <a:rPr lang="en-US" altLang="ja-JP" sz="2000" b="1" smtClean="0">
                <a:latin typeface="Tahoma" panose="020B0604030504040204" pitchFamily="34" charset="0"/>
              </a:rPr>
              <a:pPr>
                <a:spcBef>
                  <a:spcPct val="0"/>
                </a:spcBef>
                <a:buFontTx/>
                <a:buNone/>
              </a:pPr>
              <a:t>11</a:t>
            </a:fld>
            <a:endParaRPr lang="en-US" altLang="ja-JP" sz="1600" b="1" dirty="0">
              <a:latin typeface="Tahoma" panose="020B0604030504040204" pitchFamily="34" charset="0"/>
            </a:endParaRPr>
          </a:p>
        </p:txBody>
      </p:sp>
      <p:pic>
        <p:nvPicPr>
          <p:cNvPr id="6" name="図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4068" y="1329069"/>
            <a:ext cx="940265" cy="1258976"/>
          </a:xfrm>
          <a:prstGeom prst="rect">
            <a:avLst/>
          </a:prstGeom>
          <a:ln>
            <a:solidFill>
              <a:srgbClr val="000000"/>
            </a:solidFill>
          </a:ln>
        </p:spPr>
      </p:pic>
      <p:sp>
        <p:nvSpPr>
          <p:cNvPr id="8" name="正方形/長方形 7">
            <a:extLst>
              <a:ext uri="{FF2B5EF4-FFF2-40B4-BE49-F238E27FC236}">
                <a16:creationId xmlns:a16="http://schemas.microsoft.com/office/drawing/2014/main" id="{4FF8A6F1-CF6C-486F-9C03-490A39EA9977}"/>
              </a:ext>
            </a:extLst>
          </p:cNvPr>
          <p:cNvSpPr/>
          <p:nvPr/>
        </p:nvSpPr>
        <p:spPr>
          <a:xfrm>
            <a:off x="0" y="0"/>
            <a:ext cx="9144000" cy="548680"/>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kumimoji="0" lang="en-US" altLang="ja-JP" sz="2400" b="0" i="0" u="none" strike="noStrike" kern="1200" cap="none" spc="0" normalizeH="0" baseline="0" noProof="0" dirty="0">
                <a:ln>
                  <a:noFill/>
                </a:ln>
                <a:solidFill>
                  <a:schemeClr val="bg1"/>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0" lang="ja-JP" altLang="en-US" sz="2400" b="0" i="0" u="none" strike="noStrike" kern="1200" cap="none" spc="0" normalizeH="0" baseline="0" noProof="0" dirty="0">
                <a:ln>
                  <a:noFill/>
                </a:ln>
                <a:solidFill>
                  <a:schemeClr val="bg1"/>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0" lang="ja-JP" altLang="en-US" sz="2400" noProof="0" dirty="0">
                <a:solidFill>
                  <a:schemeClr val="bg1"/>
                </a:solidFill>
                <a:latin typeface="UD デジタル 教科書体 NK-B" panose="02020700000000000000" pitchFamily="18" charset="-128"/>
                <a:ea typeface="UD デジタル 教科書体 NK-B" panose="02020700000000000000" pitchFamily="18" charset="-128"/>
              </a:rPr>
              <a:t>３　教職員としての心構え</a:t>
            </a:r>
            <a:r>
              <a:rPr kumimoji="0" lang="ja-JP" altLang="en-US" sz="2400" b="0" i="0" u="none" strike="noStrike" kern="1200" cap="none" spc="0" normalizeH="0" baseline="0" noProof="0" dirty="0">
                <a:ln>
                  <a:noFill/>
                </a:ln>
                <a:solidFill>
                  <a:schemeClr val="bg1"/>
                </a:solidFill>
                <a:effectLst/>
                <a:uLnTx/>
                <a:uFillTx/>
                <a:latin typeface="UD デジタル 教科書体 NK-B" panose="02020700000000000000" pitchFamily="18" charset="-128"/>
                <a:ea typeface="UD デジタル 教科書体 NK-B" panose="02020700000000000000" pitchFamily="18" charset="-128"/>
                <a:cs typeface="+mn-cs"/>
              </a:rPr>
              <a:t>　　</a:t>
            </a:r>
            <a:endParaRPr kumimoji="1" lang="ja-JP" altLang="en-US" sz="1200" b="1" dirty="0">
              <a:solidFill>
                <a:schemeClr val="bg1"/>
              </a:solidFill>
              <a:latin typeface="UD デジタル 教科書体 NK-B" panose="02020700000000000000" pitchFamily="18" charset="-128"/>
              <a:ea typeface="UD デジタル 教科書体 NK-B" panose="02020700000000000000" pitchFamily="18" charset="-128"/>
            </a:endParaRPr>
          </a:p>
        </p:txBody>
      </p:sp>
      <p:pic>
        <p:nvPicPr>
          <p:cNvPr id="2" name="録音したサウンド">
            <a:hlinkClick r:id="" action="ppaction://media"/>
            <a:extLst>
              <a:ext uri="{FF2B5EF4-FFF2-40B4-BE49-F238E27FC236}">
                <a16:creationId xmlns:a16="http://schemas.microsoft.com/office/drawing/2014/main" id="{2A889209-85B2-2A1F-A046-64FD11B0132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34553" y="6208634"/>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9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6" name="Rectangle 4"/>
          <p:cNvSpPr>
            <a:spLocks noChangeArrowheads="1"/>
          </p:cNvSpPr>
          <p:nvPr/>
        </p:nvSpPr>
        <p:spPr bwMode="auto">
          <a:xfrm>
            <a:off x="250825" y="2852936"/>
            <a:ext cx="8641655" cy="3097014"/>
          </a:xfrm>
          <a:prstGeom prst="rect">
            <a:avLst/>
          </a:prstGeom>
          <a:solidFill>
            <a:srgbClr val="FFFF66"/>
          </a:solidFill>
          <a:ln w="9525">
            <a:solidFill>
              <a:schemeClr val="tx1"/>
            </a:solidFill>
            <a:miter lim="800000"/>
            <a:headEnd/>
            <a:tailEnd/>
          </a:ln>
        </p:spPr>
        <p:txBody>
          <a:bodyPr wrap="none" anchor="ctr"/>
          <a:lstStyle>
            <a:lvl1pPr marL="609600" indent="-6096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buSzPct val="145000"/>
              <a:buFont typeface="Wingdings" panose="05000000000000000000" pitchFamily="2" charset="2"/>
              <a:buNone/>
            </a:pPr>
            <a:r>
              <a:rPr lang="en-US" altLang="ja-JP" sz="3600" b="1" dirty="0">
                <a:solidFill>
                  <a:srgbClr val="040404"/>
                </a:solidFill>
                <a:latin typeface="UD デジタル 教科書体 NK-B" panose="02020700000000000000" pitchFamily="18" charset="-128"/>
                <a:ea typeface="UD デジタル 教科書体 NK-B" panose="02020700000000000000" pitchFamily="18" charset="-128"/>
              </a:rPr>
              <a:t>  1.</a:t>
            </a:r>
            <a:r>
              <a:rPr lang="ja-JP" altLang="en-US" sz="3600" b="1" dirty="0">
                <a:solidFill>
                  <a:srgbClr val="040404"/>
                </a:solidFill>
                <a:latin typeface="UD デジタル 教科書体 NK-B" panose="02020700000000000000" pitchFamily="18" charset="-128"/>
                <a:ea typeface="UD デジタル 教科書体 NK-B" panose="02020700000000000000" pitchFamily="18" charset="-128"/>
              </a:rPr>
              <a:t>服装・身だしなみ  　</a:t>
            </a:r>
            <a:r>
              <a:rPr lang="en-US" altLang="ja-JP" sz="3600" b="1" dirty="0">
                <a:solidFill>
                  <a:srgbClr val="040404"/>
                </a:solidFill>
                <a:latin typeface="UD デジタル 教科書体 NK-B" panose="02020700000000000000" pitchFamily="18" charset="-128"/>
                <a:ea typeface="UD デジタル 教科書体 NK-B" panose="02020700000000000000" pitchFamily="18" charset="-128"/>
              </a:rPr>
              <a:t>2.</a:t>
            </a:r>
            <a:r>
              <a:rPr lang="ja-JP" altLang="en-US" sz="3600" b="1" dirty="0">
                <a:solidFill>
                  <a:srgbClr val="040404"/>
                </a:solidFill>
                <a:latin typeface="UD デジタル 教科書体 NK-B" panose="02020700000000000000" pitchFamily="18" charset="-128"/>
                <a:ea typeface="UD デジタル 教科書体 NK-B" panose="02020700000000000000" pitchFamily="18" charset="-128"/>
              </a:rPr>
              <a:t>あいさつ</a:t>
            </a:r>
            <a:endParaRPr lang="en-US" altLang="ja-JP" sz="3600" b="1" dirty="0">
              <a:solidFill>
                <a:srgbClr val="040404"/>
              </a:solidFill>
              <a:latin typeface="UD デジタル 教科書体 NK-B" panose="02020700000000000000" pitchFamily="18" charset="-128"/>
              <a:ea typeface="UD デジタル 教科書体 NK-B" panose="02020700000000000000" pitchFamily="18" charset="-128"/>
            </a:endParaRPr>
          </a:p>
          <a:p>
            <a:pPr eaLnBrk="1" hangingPunct="1">
              <a:buSzPct val="145000"/>
              <a:buFont typeface="Wingdings" panose="05000000000000000000" pitchFamily="2" charset="2"/>
              <a:buNone/>
            </a:pPr>
            <a:r>
              <a:rPr lang="en-US" altLang="ja-JP" sz="3600" b="1" dirty="0">
                <a:solidFill>
                  <a:srgbClr val="040404"/>
                </a:solidFill>
                <a:latin typeface="UD デジタル 教科書体 NK-B" panose="02020700000000000000" pitchFamily="18" charset="-128"/>
                <a:ea typeface="UD デジタル 教科書体 NK-B" panose="02020700000000000000" pitchFamily="18" charset="-128"/>
              </a:rPr>
              <a:t>  3.</a:t>
            </a:r>
            <a:r>
              <a:rPr lang="ja-JP" altLang="en-US" sz="3600" b="1" dirty="0">
                <a:solidFill>
                  <a:srgbClr val="040404"/>
                </a:solidFill>
                <a:latin typeface="UD デジタル 教科書体 NK-B" panose="02020700000000000000" pitchFamily="18" charset="-128"/>
                <a:ea typeface="UD デジタル 教科書体 NK-B" panose="02020700000000000000" pitchFamily="18" charset="-128"/>
              </a:rPr>
              <a:t>言葉づかい　　　　　  </a:t>
            </a:r>
            <a:r>
              <a:rPr lang="en-US" altLang="ja-JP" sz="3600" b="1" dirty="0">
                <a:solidFill>
                  <a:srgbClr val="040404"/>
                </a:solidFill>
                <a:latin typeface="UD デジタル 教科書体 NK-B" panose="02020700000000000000" pitchFamily="18" charset="-128"/>
                <a:ea typeface="UD デジタル 教科書体 NK-B" panose="02020700000000000000" pitchFamily="18" charset="-128"/>
              </a:rPr>
              <a:t>4.</a:t>
            </a:r>
            <a:r>
              <a:rPr lang="ja-JP" altLang="en-US" sz="3600" b="1" dirty="0">
                <a:solidFill>
                  <a:srgbClr val="040404"/>
                </a:solidFill>
                <a:latin typeface="UD デジタル 教科書体 NK-B" panose="02020700000000000000" pitchFamily="18" charset="-128"/>
                <a:ea typeface="UD デジタル 教科書体 NK-B" panose="02020700000000000000" pitchFamily="18" charset="-128"/>
              </a:rPr>
              <a:t>出勤・退勤等</a:t>
            </a:r>
            <a:endParaRPr lang="en-US" altLang="ja-JP" sz="3600" b="1" dirty="0">
              <a:solidFill>
                <a:srgbClr val="040404"/>
              </a:solidFill>
              <a:latin typeface="UD デジタル 教科書体 NK-B" panose="02020700000000000000" pitchFamily="18" charset="-128"/>
              <a:ea typeface="UD デジタル 教科書体 NK-B" panose="02020700000000000000" pitchFamily="18" charset="-128"/>
            </a:endParaRPr>
          </a:p>
          <a:p>
            <a:pPr eaLnBrk="1" hangingPunct="1">
              <a:buSzPct val="145000"/>
              <a:buFont typeface="Arial" panose="020B0604020202020204" pitchFamily="34" charset="0"/>
              <a:buNone/>
            </a:pPr>
            <a:r>
              <a:rPr lang="en-US" altLang="ja-JP" sz="3600" b="1" dirty="0">
                <a:solidFill>
                  <a:srgbClr val="040404"/>
                </a:solidFill>
                <a:latin typeface="UD デジタル 教科書体 NK-B" panose="02020700000000000000" pitchFamily="18" charset="-128"/>
                <a:ea typeface="UD デジタル 教科書体 NK-B" panose="02020700000000000000" pitchFamily="18" charset="-128"/>
              </a:rPr>
              <a:t>  5.</a:t>
            </a:r>
            <a:r>
              <a:rPr lang="ja-JP" altLang="en-US" sz="3600" b="1" dirty="0">
                <a:solidFill>
                  <a:srgbClr val="040404"/>
                </a:solidFill>
                <a:latin typeface="UD デジタル 教科書体 NK-B" panose="02020700000000000000" pitchFamily="18" charset="-128"/>
                <a:ea typeface="UD デジタル 教科書体 NK-B" panose="02020700000000000000" pitchFamily="18" charset="-128"/>
              </a:rPr>
              <a:t>外出（出張時）　　   </a:t>
            </a:r>
            <a:r>
              <a:rPr lang="en-US" altLang="ja-JP" sz="3600" b="1" dirty="0">
                <a:solidFill>
                  <a:srgbClr val="040404"/>
                </a:solidFill>
                <a:latin typeface="UD デジタル 教科書体 NK-B" panose="02020700000000000000" pitchFamily="18" charset="-128"/>
                <a:ea typeface="UD デジタル 教科書体 NK-B" panose="02020700000000000000" pitchFamily="18" charset="-128"/>
              </a:rPr>
              <a:t>6.</a:t>
            </a:r>
            <a:r>
              <a:rPr lang="ja-JP" altLang="en-US" sz="3600" b="1" dirty="0">
                <a:solidFill>
                  <a:srgbClr val="040404"/>
                </a:solidFill>
                <a:latin typeface="UD デジタル 教科書体 NK-B" panose="02020700000000000000" pitchFamily="18" charset="-128"/>
                <a:ea typeface="UD デジタル 教科書体 NK-B" panose="02020700000000000000" pitchFamily="18" charset="-128"/>
              </a:rPr>
              <a:t>電話対応</a:t>
            </a:r>
            <a:endParaRPr lang="en-US" altLang="ja-JP" sz="3600" b="1" dirty="0">
              <a:solidFill>
                <a:srgbClr val="040404"/>
              </a:solidFill>
              <a:latin typeface="UD デジタル 教科書体 NK-B" panose="02020700000000000000" pitchFamily="18" charset="-128"/>
              <a:ea typeface="UD デジタル 教科書体 NK-B" panose="02020700000000000000" pitchFamily="18" charset="-128"/>
            </a:endParaRPr>
          </a:p>
          <a:p>
            <a:pPr eaLnBrk="1" hangingPunct="1">
              <a:buSzPct val="145000"/>
              <a:buFont typeface="Arial" panose="020B0604020202020204" pitchFamily="34" charset="0"/>
              <a:buNone/>
            </a:pPr>
            <a:r>
              <a:rPr lang="en-US" altLang="ja-JP" sz="3600" b="1" dirty="0">
                <a:solidFill>
                  <a:srgbClr val="040404"/>
                </a:solidFill>
                <a:latin typeface="UD デジタル 教科書体 NK-B" panose="02020700000000000000" pitchFamily="18" charset="-128"/>
                <a:ea typeface="UD デジタル 教科書体 NK-B" panose="02020700000000000000" pitchFamily="18" charset="-128"/>
              </a:rPr>
              <a:t>  7.</a:t>
            </a:r>
            <a:r>
              <a:rPr lang="ja-JP" altLang="en-US" sz="3600" b="1" dirty="0">
                <a:solidFill>
                  <a:srgbClr val="040404"/>
                </a:solidFill>
                <a:latin typeface="UD デジタル 教科書体 NK-B" panose="02020700000000000000" pitchFamily="18" charset="-128"/>
                <a:ea typeface="UD デジタル 教科書体 NK-B" panose="02020700000000000000" pitchFamily="18" charset="-128"/>
              </a:rPr>
              <a:t>電話の受け方        </a:t>
            </a:r>
            <a:r>
              <a:rPr lang="en-US" altLang="ja-JP" sz="3600" b="1" dirty="0">
                <a:solidFill>
                  <a:srgbClr val="040404"/>
                </a:solidFill>
                <a:latin typeface="UD デジタル 教科書体 NK-B" panose="02020700000000000000" pitchFamily="18" charset="-128"/>
                <a:ea typeface="UD デジタル 教科書体 NK-B" panose="02020700000000000000" pitchFamily="18" charset="-128"/>
              </a:rPr>
              <a:t>8.</a:t>
            </a:r>
            <a:r>
              <a:rPr lang="ja-JP" altLang="en-US" sz="3600" b="1" dirty="0">
                <a:solidFill>
                  <a:srgbClr val="040404"/>
                </a:solidFill>
                <a:latin typeface="UD デジタル 教科書体 NK-B" panose="02020700000000000000" pitchFamily="18" charset="-128"/>
                <a:ea typeface="UD デジタル 教科書体 NK-B" panose="02020700000000000000" pitchFamily="18" charset="-128"/>
              </a:rPr>
              <a:t>電話のかけ方</a:t>
            </a:r>
          </a:p>
        </p:txBody>
      </p:sp>
      <p:sp>
        <p:nvSpPr>
          <p:cNvPr id="47108" name="Rectangle 6"/>
          <p:cNvSpPr>
            <a:spLocks noChangeArrowheads="1"/>
          </p:cNvSpPr>
          <p:nvPr/>
        </p:nvSpPr>
        <p:spPr bwMode="auto">
          <a:xfrm>
            <a:off x="182282" y="768616"/>
            <a:ext cx="133164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b="1" dirty="0">
                <a:latin typeface="ＭＳ ゴシック" panose="020B0609070205080204" pitchFamily="49" charset="-128"/>
                <a:ea typeface="ＭＳ ゴシック" panose="020B0609070205080204" pitchFamily="49" charset="-128"/>
              </a:rPr>
              <a:t>Ｐ９～</a:t>
            </a:r>
            <a:r>
              <a:rPr lang="ja-JP" altLang="en-US" sz="5400" b="1" dirty="0">
                <a:solidFill>
                  <a:schemeClr val="tx2"/>
                </a:solidFill>
                <a:latin typeface="Tahoma" panose="020B0604030504040204" pitchFamily="34" charset="0"/>
              </a:rPr>
              <a:t>　　</a:t>
            </a:r>
            <a:endParaRPr lang="ja-JP" altLang="en-US" sz="5400" b="1" dirty="0">
              <a:solidFill>
                <a:srgbClr val="990000"/>
              </a:solidFill>
              <a:latin typeface="Tahoma" panose="020B0604030504040204" pitchFamily="34" charset="0"/>
            </a:endParaRPr>
          </a:p>
        </p:txBody>
      </p:sp>
      <p:sp>
        <p:nvSpPr>
          <p:cNvPr id="47109" name="スライド番号プレースホルダー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413AE9A4-F19A-4421-8CFF-A1B766E14AD8}" type="slidenum">
              <a:rPr lang="en-US" altLang="ja-JP" sz="2000" b="1" smtClean="0">
                <a:latin typeface="Tahoma" panose="020B0604030504040204" pitchFamily="34" charset="0"/>
              </a:rPr>
              <a:pPr>
                <a:spcBef>
                  <a:spcPct val="0"/>
                </a:spcBef>
                <a:buFontTx/>
                <a:buNone/>
              </a:pPr>
              <a:t>12</a:t>
            </a:fld>
            <a:endParaRPr lang="en-US" altLang="ja-JP" sz="1200" b="1" dirty="0">
              <a:latin typeface="Tahoma" panose="020B0604030504040204" pitchFamily="34" charset="0"/>
            </a:endParaRPr>
          </a:p>
        </p:txBody>
      </p:sp>
      <p:pic>
        <p:nvPicPr>
          <p:cNvPr id="7" name="図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3279" y="1416316"/>
            <a:ext cx="940265" cy="1258976"/>
          </a:xfrm>
          <a:prstGeom prst="rect">
            <a:avLst/>
          </a:prstGeom>
          <a:ln>
            <a:solidFill>
              <a:srgbClr val="000000"/>
            </a:solidFill>
          </a:ln>
        </p:spPr>
      </p:pic>
      <p:sp>
        <p:nvSpPr>
          <p:cNvPr id="8" name="正方形/長方形 7">
            <a:extLst>
              <a:ext uri="{FF2B5EF4-FFF2-40B4-BE49-F238E27FC236}">
                <a16:creationId xmlns:a16="http://schemas.microsoft.com/office/drawing/2014/main" id="{4FF8A6F1-CF6C-486F-9C03-490A39EA9977}"/>
              </a:ext>
            </a:extLst>
          </p:cNvPr>
          <p:cNvSpPr/>
          <p:nvPr/>
        </p:nvSpPr>
        <p:spPr>
          <a:xfrm>
            <a:off x="0" y="0"/>
            <a:ext cx="9144000" cy="548680"/>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kumimoji="0" lang="en-US" altLang="ja-JP" sz="2400" b="0" i="0" u="none" strike="noStrike" kern="1200" cap="none" spc="0" normalizeH="0" baseline="0" noProof="0" dirty="0">
                <a:ln>
                  <a:noFill/>
                </a:ln>
                <a:solidFill>
                  <a:schemeClr val="bg1"/>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0" lang="ja-JP" altLang="en-US" sz="2400" b="0" i="0" u="none" strike="noStrike" kern="1200" cap="none" spc="0" normalizeH="0" baseline="0" noProof="0" dirty="0">
                <a:ln>
                  <a:noFill/>
                </a:ln>
                <a:solidFill>
                  <a:schemeClr val="bg1"/>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0" lang="ja-JP" altLang="en-US" sz="2400" noProof="0" dirty="0">
                <a:solidFill>
                  <a:schemeClr val="bg1"/>
                </a:solidFill>
                <a:latin typeface="UD デジタル 教科書体 NK-B" panose="02020700000000000000" pitchFamily="18" charset="-128"/>
                <a:ea typeface="UD デジタル 教科書体 NK-B" panose="02020700000000000000" pitchFamily="18" charset="-128"/>
              </a:rPr>
              <a:t>３　教職員としての心構え</a:t>
            </a:r>
            <a:r>
              <a:rPr kumimoji="0" lang="ja-JP" altLang="en-US" sz="2400" b="0" i="0" u="none" strike="noStrike" kern="1200" cap="none" spc="0" normalizeH="0" baseline="0" noProof="0" dirty="0">
                <a:ln>
                  <a:noFill/>
                </a:ln>
                <a:solidFill>
                  <a:schemeClr val="bg1"/>
                </a:solidFill>
                <a:effectLst/>
                <a:uLnTx/>
                <a:uFillTx/>
                <a:latin typeface="UD デジタル 教科書体 NK-B" panose="02020700000000000000" pitchFamily="18" charset="-128"/>
                <a:ea typeface="UD デジタル 教科書体 NK-B" panose="02020700000000000000" pitchFamily="18" charset="-128"/>
                <a:cs typeface="+mn-cs"/>
              </a:rPr>
              <a:t>　　</a:t>
            </a:r>
            <a:endParaRPr kumimoji="1" lang="ja-JP" altLang="en-US" sz="1200" b="1"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9" name="Rectangle 2"/>
          <p:cNvSpPr>
            <a:spLocks noGrp="1" noChangeArrowheads="1"/>
          </p:cNvSpPr>
          <p:nvPr>
            <p:ph type="title"/>
          </p:nvPr>
        </p:nvSpPr>
        <p:spPr>
          <a:xfrm>
            <a:off x="753411" y="1726099"/>
            <a:ext cx="7956376" cy="1038015"/>
          </a:xfrm>
        </p:spPr>
        <p:txBody>
          <a:bodyPr/>
          <a:lstStyle/>
          <a:p>
            <a:pPr eaLnBrk="1" hangingPunct="1"/>
            <a:r>
              <a:rPr lang="ja-JP" altLang="en-US" sz="3200" b="1" dirty="0">
                <a:solidFill>
                  <a:srgbClr val="C00000"/>
                </a:solidFill>
                <a:latin typeface="UD デジタル 教科書体 NK-B" panose="02020700000000000000" pitchFamily="18" charset="-128"/>
                <a:ea typeface="UD デジタル 教科書体 NK-B" panose="02020700000000000000" pitchFamily="18" charset="-128"/>
              </a:rPr>
              <a:t>接遇について</a:t>
            </a:r>
          </a:p>
        </p:txBody>
      </p:sp>
      <p:pic>
        <p:nvPicPr>
          <p:cNvPr id="2" name="録音したサウンド">
            <a:hlinkClick r:id="" action="ppaction://media"/>
            <a:extLst>
              <a:ext uri="{FF2B5EF4-FFF2-40B4-BE49-F238E27FC236}">
                <a16:creationId xmlns:a16="http://schemas.microsoft.com/office/drawing/2014/main" id="{F8B7D083-5427-05E0-6840-BAFC1054BB4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0825" y="6173419"/>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5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テキスト ボックス 7"/>
          <p:cNvSpPr txBox="1">
            <a:spLocks noChangeArrowheads="1"/>
          </p:cNvSpPr>
          <p:nvPr/>
        </p:nvSpPr>
        <p:spPr bwMode="auto">
          <a:xfrm>
            <a:off x="440457" y="3234531"/>
            <a:ext cx="84359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4000" b="1" dirty="0">
                <a:latin typeface="UD デジタル 教科書体 NK-B" panose="02020700000000000000" pitchFamily="18" charset="-128"/>
                <a:ea typeface="UD デジタル 教科書体 NK-B" panose="02020700000000000000" pitchFamily="18" charset="-128"/>
              </a:rPr>
              <a:t>研修資料等を活用して学び続ける</a:t>
            </a:r>
            <a:endParaRPr lang="ja-JP" altLang="en-US" sz="1600" b="1" dirty="0">
              <a:latin typeface="UD デジタル 教科書体 NK-B" panose="02020700000000000000" pitchFamily="18" charset="-128"/>
              <a:ea typeface="UD デジタル 教科書体 NK-B" panose="02020700000000000000" pitchFamily="18" charset="-128"/>
            </a:endParaRPr>
          </a:p>
        </p:txBody>
      </p:sp>
      <p:sp>
        <p:nvSpPr>
          <p:cNvPr id="9" name="十字形 8"/>
          <p:cNvSpPr/>
          <p:nvPr/>
        </p:nvSpPr>
        <p:spPr>
          <a:xfrm>
            <a:off x="4078287" y="4092784"/>
            <a:ext cx="1030287" cy="887412"/>
          </a:xfrm>
          <a:prstGeom prst="plus">
            <a:avLst>
              <a:gd name="adj" fmla="val 35620"/>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27652" name="テキスト ボックス 11"/>
          <p:cNvSpPr txBox="1">
            <a:spLocks noChangeArrowheads="1"/>
          </p:cNvSpPr>
          <p:nvPr/>
        </p:nvSpPr>
        <p:spPr bwMode="auto">
          <a:xfrm>
            <a:off x="1436155" y="5130563"/>
            <a:ext cx="631454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4000" b="1" dirty="0">
                <a:latin typeface="UD デジタル 教科書体 NK-B" panose="02020700000000000000" pitchFamily="18" charset="-128"/>
                <a:ea typeface="UD デジタル 教科書体 NK-B" panose="02020700000000000000" pitchFamily="18" charset="-128"/>
              </a:rPr>
              <a:t>周囲の先生たちに尋ねたり、</a:t>
            </a:r>
            <a:endParaRPr lang="en-US" altLang="ja-JP" sz="4000" b="1" dirty="0">
              <a:latin typeface="UD デジタル 教科書体 NK-B" panose="02020700000000000000" pitchFamily="18" charset="-128"/>
              <a:ea typeface="UD デジタル 教科書体 NK-B" panose="02020700000000000000" pitchFamily="18" charset="-128"/>
            </a:endParaRPr>
          </a:p>
          <a:p>
            <a:pPr eaLnBrk="1" hangingPunct="1">
              <a:spcBef>
                <a:spcPct val="0"/>
              </a:spcBef>
              <a:buFontTx/>
              <a:buNone/>
            </a:pPr>
            <a:r>
              <a:rPr lang="ja-JP" altLang="en-US" sz="4000" b="1" dirty="0">
                <a:latin typeface="UD デジタル 教科書体 NK-B" panose="02020700000000000000" pitchFamily="18" charset="-128"/>
                <a:ea typeface="UD デジタル 教科書体 NK-B" panose="02020700000000000000" pitchFamily="18" charset="-128"/>
              </a:rPr>
              <a:t>相談したりすることが大切</a:t>
            </a:r>
            <a:endParaRPr lang="ja-JP" altLang="en-US" sz="1600" b="1" dirty="0">
              <a:latin typeface="UD デジタル 教科書体 NK-B" panose="02020700000000000000" pitchFamily="18" charset="-128"/>
              <a:ea typeface="UD デジタル 教科書体 NK-B" panose="02020700000000000000" pitchFamily="18" charset="-128"/>
            </a:endParaRPr>
          </a:p>
        </p:txBody>
      </p:sp>
      <p:sp>
        <p:nvSpPr>
          <p:cNvPr id="13" name="Rectangle 3"/>
          <p:cNvSpPr>
            <a:spLocks noGrp="1" noChangeArrowheads="1"/>
          </p:cNvSpPr>
          <p:nvPr>
            <p:ph idx="1"/>
          </p:nvPr>
        </p:nvSpPr>
        <p:spPr>
          <a:xfrm>
            <a:off x="273050" y="1124744"/>
            <a:ext cx="8640763" cy="1799430"/>
          </a:xfrm>
          <a:solidFill>
            <a:srgbClr val="CCFFCC"/>
          </a:solidFill>
        </p:spPr>
        <p:txBody>
          <a:bodyPr anchor="ctr" anchorCtr="0"/>
          <a:lstStyle/>
          <a:p>
            <a:pPr eaLnBrk="1" hangingPunct="1">
              <a:defRPr/>
            </a:pPr>
            <a:r>
              <a:rPr lang="ja-JP" altLang="en-US" b="1" dirty="0">
                <a:latin typeface="UD デジタル 教科書体 NK-B" panose="02020700000000000000" pitchFamily="18" charset="-128"/>
                <a:ea typeface="UD デジタル 教科書体 NK-B" panose="02020700000000000000" pitchFamily="18" charset="-128"/>
                <a:cs typeface="メイリオ" panose="020B0604030504040204" pitchFamily="50" charset="-128"/>
              </a:rPr>
              <a:t>人格形成の重要な時期を預かるという使命感</a:t>
            </a:r>
            <a:endParaRPr lang="ja-JP" altLang="en-US" dirty="0">
              <a:latin typeface="UD デジタル 教科書体 NK-B" panose="02020700000000000000" pitchFamily="18" charset="-128"/>
              <a:ea typeface="UD デジタル 教科書体 NK-B" panose="02020700000000000000" pitchFamily="18" charset="-128"/>
            </a:endParaRPr>
          </a:p>
          <a:p>
            <a:pPr eaLnBrk="1" hangingPunct="1">
              <a:buFont typeface="Arial" charset="0"/>
              <a:buChar char="•"/>
              <a:defRPr/>
            </a:pPr>
            <a:r>
              <a:rPr lang="ja-JP" altLang="en-US" b="1" dirty="0">
                <a:solidFill>
                  <a:srgbClr val="040404"/>
                </a:solidFill>
                <a:latin typeface="UD デジタル 教科書体 NK-B" panose="02020700000000000000" pitchFamily="18" charset="-128"/>
                <a:ea typeface="UD デジタル 教科書体 NK-B" panose="02020700000000000000" pitchFamily="18" charset="-128"/>
                <a:cs typeface="メイリオ" panose="020B0604030504040204" pitchFamily="50" charset="-128"/>
              </a:rPr>
              <a:t>子供は教員・保育士を選ぶことができない。</a:t>
            </a:r>
            <a:endParaRPr lang="en-US" altLang="ja-JP" b="1" dirty="0">
              <a:solidFill>
                <a:srgbClr val="040404"/>
              </a:solidFill>
              <a:latin typeface="UD デジタル 教科書体 NK-B" panose="02020700000000000000" pitchFamily="18" charset="-128"/>
              <a:ea typeface="UD デジタル 教科書体 NK-B" panose="02020700000000000000" pitchFamily="18" charset="-128"/>
              <a:cs typeface="メイリオ" panose="020B0604030504040204" pitchFamily="50" charset="-128"/>
            </a:endParaRPr>
          </a:p>
          <a:p>
            <a:pPr marL="0" indent="0" eaLnBrk="1" hangingPunct="1">
              <a:buNone/>
              <a:defRPr/>
            </a:pPr>
            <a:r>
              <a:rPr lang="ja-JP" altLang="en-US" b="1" dirty="0">
                <a:solidFill>
                  <a:srgbClr val="040404"/>
                </a:solidFill>
                <a:latin typeface="UD デジタル 教科書体 NK-B" panose="02020700000000000000" pitchFamily="18" charset="-128"/>
                <a:ea typeface="UD デジタル 教科書体 NK-B" panose="02020700000000000000" pitchFamily="18" charset="-128"/>
                <a:cs typeface="メイリオ" panose="020B0604030504040204" pitchFamily="50" charset="-128"/>
              </a:rPr>
              <a:t>　 教員・保育士の姿勢が大きな影響を及ぼす。</a:t>
            </a:r>
            <a:r>
              <a:rPr lang="ja-JP" altLang="en-US" b="1" dirty="0">
                <a:solidFill>
                  <a:srgbClr val="040404"/>
                </a:solidFill>
                <a:latin typeface="UD デジタル 教科書体 NK-B" panose="02020700000000000000" pitchFamily="18" charset="-128"/>
                <a:ea typeface="UD デジタル 教科書体 NK-B" panose="02020700000000000000" pitchFamily="18" charset="-128"/>
              </a:rPr>
              <a:t>　　　　　　</a:t>
            </a:r>
          </a:p>
        </p:txBody>
      </p:sp>
      <p:sp>
        <p:nvSpPr>
          <p:cNvPr id="51206" name="スライド番号プレースホルダー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F6849F78-DF52-4C93-AD22-2B8136541AC9}" type="slidenum">
              <a:rPr lang="en-US" altLang="ja-JP" sz="2000" b="1" smtClean="0">
                <a:latin typeface="Tahoma" panose="020B0604030504040204" pitchFamily="34" charset="0"/>
              </a:rPr>
              <a:pPr>
                <a:spcBef>
                  <a:spcPct val="0"/>
                </a:spcBef>
                <a:buFontTx/>
                <a:buNone/>
              </a:pPr>
              <a:t>13</a:t>
            </a:fld>
            <a:endParaRPr lang="en-US" altLang="ja-JP" sz="2000" b="1" dirty="0">
              <a:latin typeface="Tahoma" panose="020B0604030504040204" pitchFamily="34" charset="0"/>
            </a:endParaRPr>
          </a:p>
        </p:txBody>
      </p:sp>
      <p:sp>
        <p:nvSpPr>
          <p:cNvPr id="8" name="正方形/長方形 7">
            <a:extLst>
              <a:ext uri="{FF2B5EF4-FFF2-40B4-BE49-F238E27FC236}">
                <a16:creationId xmlns:a16="http://schemas.microsoft.com/office/drawing/2014/main" id="{4FF8A6F1-CF6C-486F-9C03-490A39EA9977}"/>
              </a:ext>
            </a:extLst>
          </p:cNvPr>
          <p:cNvSpPr/>
          <p:nvPr/>
        </p:nvSpPr>
        <p:spPr>
          <a:xfrm>
            <a:off x="0" y="0"/>
            <a:ext cx="9144000" cy="548680"/>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kumimoji="0" lang="en-US" altLang="ja-JP" sz="2400" b="0" i="0" u="none" strike="noStrike" kern="1200" cap="none" spc="0" normalizeH="0" baseline="0" noProof="0" dirty="0">
                <a:ln>
                  <a:noFill/>
                </a:ln>
                <a:solidFill>
                  <a:schemeClr val="bg1"/>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0" lang="ja-JP" altLang="en-US" sz="2400" b="0" i="0" u="none" strike="noStrike" kern="1200" cap="none" spc="0" normalizeH="0" baseline="0" noProof="0" dirty="0">
                <a:ln>
                  <a:noFill/>
                </a:ln>
                <a:solidFill>
                  <a:schemeClr val="bg1"/>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0" lang="ja-JP" altLang="en-US" sz="2400" noProof="0" dirty="0">
                <a:solidFill>
                  <a:schemeClr val="bg1"/>
                </a:solidFill>
                <a:latin typeface="UD デジタル 教科書体 NK-B" panose="02020700000000000000" pitchFamily="18" charset="-128"/>
                <a:ea typeface="UD デジタル 教科書体 NK-B" panose="02020700000000000000" pitchFamily="18" charset="-128"/>
              </a:rPr>
              <a:t>３　教職員としての心構え</a:t>
            </a:r>
            <a:r>
              <a:rPr kumimoji="0" lang="ja-JP" altLang="en-US" sz="2400" b="0" i="0" u="none" strike="noStrike" kern="1200" cap="none" spc="0" normalizeH="0" baseline="0" noProof="0" dirty="0">
                <a:ln>
                  <a:noFill/>
                </a:ln>
                <a:solidFill>
                  <a:schemeClr val="bg1"/>
                </a:solidFill>
                <a:effectLst/>
                <a:uLnTx/>
                <a:uFillTx/>
                <a:latin typeface="UD デジタル 教科書体 NK-B" panose="02020700000000000000" pitchFamily="18" charset="-128"/>
                <a:ea typeface="UD デジタル 教科書体 NK-B" panose="02020700000000000000" pitchFamily="18" charset="-128"/>
                <a:cs typeface="+mn-cs"/>
              </a:rPr>
              <a:t>　　</a:t>
            </a:r>
            <a:endParaRPr kumimoji="1" lang="ja-JP" altLang="en-US" sz="1200" b="1" dirty="0">
              <a:solidFill>
                <a:schemeClr val="bg1"/>
              </a:solidFill>
              <a:latin typeface="UD デジタル 教科書体 NK-B" panose="02020700000000000000" pitchFamily="18" charset="-128"/>
              <a:ea typeface="UD デジタル 教科書体 NK-B" panose="02020700000000000000" pitchFamily="18" charset="-128"/>
            </a:endParaRPr>
          </a:p>
        </p:txBody>
      </p:sp>
      <p:pic>
        <p:nvPicPr>
          <p:cNvPr id="2" name="録音したサウンド">
            <a:hlinkClick r:id="" action="ppaction://media"/>
            <a:extLst>
              <a:ext uri="{FF2B5EF4-FFF2-40B4-BE49-F238E27FC236}">
                <a16:creationId xmlns:a16="http://schemas.microsoft.com/office/drawing/2014/main" id="{E14831BE-07DA-50B3-0FC5-33E5E4196C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4000" y="6335712"/>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0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395536" y="764704"/>
            <a:ext cx="6768430" cy="1143000"/>
          </a:xfrm>
        </p:spPr>
        <p:txBody>
          <a:bodyPr/>
          <a:lstStyle/>
          <a:p>
            <a:pPr algn="l" eaLnBrk="1" hangingPunct="1"/>
            <a:r>
              <a:rPr lang="ja-JP" altLang="en-US" sz="4800" b="1" dirty="0">
                <a:latin typeface="UD デジタル 教科書体 NK-B" panose="02020700000000000000" pitchFamily="18" charset="-128"/>
                <a:ea typeface="UD デジタル 教科書体 NK-B" panose="02020700000000000000" pitchFamily="18" charset="-128"/>
              </a:rPr>
              <a:t>熊本の子供たちが・・・</a:t>
            </a:r>
          </a:p>
        </p:txBody>
      </p:sp>
      <p:sp>
        <p:nvSpPr>
          <p:cNvPr id="53251" name="Rectangle 4"/>
          <p:cNvSpPr>
            <a:spLocks noChangeArrowheads="1"/>
          </p:cNvSpPr>
          <p:nvPr/>
        </p:nvSpPr>
        <p:spPr bwMode="auto">
          <a:xfrm>
            <a:off x="1187624" y="2108200"/>
            <a:ext cx="7000206"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buClr>
                <a:schemeClr val="folHlink"/>
              </a:buClr>
              <a:buSzPct val="60000"/>
              <a:buFont typeface="Wingdings" panose="05000000000000000000" pitchFamily="2" charset="2"/>
              <a:buNone/>
            </a:pPr>
            <a:r>
              <a:rPr lang="ja-JP" altLang="en-US" sz="4000" b="1" dirty="0">
                <a:solidFill>
                  <a:srgbClr val="C00000"/>
                </a:solidFill>
                <a:latin typeface="UD デジタル 教科書体 NK-B" panose="02020700000000000000" pitchFamily="18" charset="-128"/>
                <a:ea typeface="UD デジタル 教科書体 NK-B" panose="02020700000000000000" pitchFamily="18" charset="-128"/>
                <a:cs typeface="メイリオ" panose="020B0604030504040204" pitchFamily="50" charset="-128"/>
              </a:rPr>
              <a:t>「○○先生でよかった。」</a:t>
            </a:r>
            <a:endParaRPr lang="en-US" altLang="ja-JP" sz="4000" b="1" dirty="0">
              <a:solidFill>
                <a:srgbClr val="C00000"/>
              </a:solidFill>
              <a:latin typeface="UD デジタル 教科書体 NK-B" panose="02020700000000000000" pitchFamily="18" charset="-128"/>
              <a:ea typeface="UD デジタル 教科書体 NK-B" panose="02020700000000000000" pitchFamily="18" charset="-128"/>
              <a:cs typeface="メイリオ" panose="020B0604030504040204" pitchFamily="50" charset="-128"/>
            </a:endParaRPr>
          </a:p>
          <a:p>
            <a:pPr eaLnBrk="1" hangingPunct="1">
              <a:buClr>
                <a:schemeClr val="folHlink"/>
              </a:buClr>
              <a:buSzPct val="60000"/>
              <a:buFont typeface="Wingdings" panose="05000000000000000000" pitchFamily="2" charset="2"/>
              <a:buNone/>
            </a:pPr>
            <a:r>
              <a:rPr lang="ja-JP" altLang="en-US" sz="4000" b="1" dirty="0">
                <a:solidFill>
                  <a:srgbClr val="C00000"/>
                </a:solidFill>
                <a:latin typeface="UD デジタル 教科書体 NK-B" panose="02020700000000000000" pitchFamily="18" charset="-128"/>
                <a:ea typeface="UD デジタル 教科書体 NK-B" panose="02020700000000000000" pitchFamily="18" charset="-128"/>
                <a:cs typeface="メイリオ" panose="020B0604030504040204" pitchFamily="50" charset="-128"/>
              </a:rPr>
              <a:t>「この園で 育って よかった。」</a:t>
            </a:r>
          </a:p>
          <a:p>
            <a:pPr eaLnBrk="1" hangingPunct="1">
              <a:buClr>
                <a:schemeClr val="folHlink"/>
              </a:buClr>
              <a:buSzPct val="60000"/>
              <a:buFont typeface="Wingdings" panose="05000000000000000000" pitchFamily="2" charset="2"/>
              <a:buNone/>
            </a:pPr>
            <a:r>
              <a:rPr lang="ja-JP" altLang="en-US" sz="4000" b="1" dirty="0">
                <a:solidFill>
                  <a:srgbClr val="C00000"/>
                </a:solidFill>
                <a:latin typeface="UD デジタル 教科書体 NK-B" panose="02020700000000000000" pitchFamily="18" charset="-128"/>
                <a:ea typeface="UD デジタル 教科書体 NK-B" panose="02020700000000000000" pitchFamily="18" charset="-128"/>
                <a:cs typeface="メイリオ" panose="020B0604030504040204" pitchFamily="50" charset="-128"/>
              </a:rPr>
              <a:t>「熊本で 育って よかった。」</a:t>
            </a:r>
          </a:p>
          <a:p>
            <a:pPr eaLnBrk="1" hangingPunct="1">
              <a:buClr>
                <a:schemeClr val="folHlink"/>
              </a:buClr>
              <a:buSzPct val="60000"/>
              <a:buFont typeface="Wingdings" panose="05000000000000000000" pitchFamily="2" charset="2"/>
              <a:buNone/>
            </a:pPr>
            <a:r>
              <a:rPr lang="ja-JP" altLang="en-US" sz="4000" b="1" dirty="0">
                <a:latin typeface="UD デジタル 教科書体 NK-B" panose="02020700000000000000" pitchFamily="18" charset="-128"/>
                <a:ea typeface="UD デジタル 教科書体 NK-B" panose="02020700000000000000" pitchFamily="18" charset="-128"/>
                <a:cs typeface="メイリオ" panose="020B0604030504040204" pitchFamily="50" charset="-128"/>
              </a:rPr>
              <a:t>　と言ってくれるような</a:t>
            </a:r>
            <a:endParaRPr lang="en-US" altLang="ja-JP" sz="4000" b="1" dirty="0">
              <a:latin typeface="UD デジタル 教科書体 NK-B" panose="02020700000000000000" pitchFamily="18" charset="-128"/>
              <a:ea typeface="UD デジタル 教科書体 NK-B" panose="02020700000000000000" pitchFamily="18" charset="-128"/>
              <a:cs typeface="メイリオ" panose="020B0604030504040204" pitchFamily="50" charset="-128"/>
            </a:endParaRPr>
          </a:p>
          <a:p>
            <a:pPr eaLnBrk="1" hangingPunct="1">
              <a:buClr>
                <a:schemeClr val="folHlink"/>
              </a:buClr>
              <a:buSzPct val="60000"/>
              <a:buFont typeface="Wingdings" panose="05000000000000000000" pitchFamily="2" charset="2"/>
              <a:buNone/>
            </a:pPr>
            <a:r>
              <a:rPr lang="ja-JP" altLang="en-US" sz="4000" b="1" dirty="0">
                <a:latin typeface="UD デジタル 教科書体 NK-B" panose="02020700000000000000" pitchFamily="18" charset="-128"/>
                <a:ea typeface="UD デジタル 教科書体 NK-B" panose="02020700000000000000" pitchFamily="18" charset="-128"/>
                <a:cs typeface="メイリオ" panose="020B0604030504040204" pitchFamily="50" charset="-128"/>
              </a:rPr>
              <a:t>　教育・保育を</a:t>
            </a:r>
            <a:r>
              <a:rPr lang="ja-JP" altLang="en-US" sz="4000" dirty="0">
                <a:latin typeface="UD デジタル 教科書体 NK-B" panose="02020700000000000000" pitchFamily="18" charset="-128"/>
                <a:ea typeface="UD デジタル 教科書体 NK-B" panose="02020700000000000000" pitchFamily="18" charset="-128"/>
                <a:cs typeface="メイリオ" panose="020B0604030504040204" pitchFamily="50" charset="-128"/>
              </a:rPr>
              <a:t>。</a:t>
            </a:r>
          </a:p>
        </p:txBody>
      </p:sp>
      <p:sp>
        <p:nvSpPr>
          <p:cNvPr id="53253" name="スライド番号プレースホルダー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3EF57E77-6A07-4477-B1D1-E589226B3B4C}" type="slidenum">
              <a:rPr lang="en-US" altLang="ja-JP" sz="2000" b="1" smtClean="0">
                <a:latin typeface="Tahoma" panose="020B0604030504040204" pitchFamily="34" charset="0"/>
              </a:rPr>
              <a:pPr>
                <a:spcBef>
                  <a:spcPct val="0"/>
                </a:spcBef>
                <a:buFontTx/>
                <a:buNone/>
              </a:pPr>
              <a:t>14</a:t>
            </a:fld>
            <a:endParaRPr lang="en-US" altLang="ja-JP" sz="1200" b="1" dirty="0">
              <a:latin typeface="Tahoma" panose="020B0604030504040204" pitchFamily="34" charset="0"/>
            </a:endParaRPr>
          </a:p>
        </p:txBody>
      </p:sp>
      <p:pic>
        <p:nvPicPr>
          <p:cNvPr id="2" name="図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70818" y="4448969"/>
            <a:ext cx="1664212" cy="1706885"/>
          </a:xfrm>
          <a:prstGeom prst="rect">
            <a:avLst/>
          </a:prstGeom>
        </p:spPr>
      </p:pic>
      <p:pic>
        <p:nvPicPr>
          <p:cNvPr id="3" name="録音したサウンド">
            <a:hlinkClick r:id="" action="ppaction://media"/>
            <a:extLst>
              <a:ext uri="{FF2B5EF4-FFF2-40B4-BE49-F238E27FC236}">
                <a16:creationId xmlns:a16="http://schemas.microsoft.com/office/drawing/2014/main" id="{5DE6931D-35A8-0FF1-75D7-F1A588C6E3E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82254" y="6155854"/>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1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スライド番号プレースホルダー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53201614-83FC-4355-B4CA-C739CC162592}" type="slidenum">
              <a:rPr lang="en-US" altLang="ja-JP" sz="2000" b="1" smtClean="0">
                <a:latin typeface="Tahoma" panose="020B0604030504040204" pitchFamily="34" charset="0"/>
              </a:rPr>
              <a:pPr>
                <a:spcBef>
                  <a:spcPct val="0"/>
                </a:spcBef>
                <a:buFontTx/>
                <a:buNone/>
              </a:pPr>
              <a:t>2</a:t>
            </a:fld>
            <a:endParaRPr lang="en-US" altLang="ja-JP" sz="2000" b="1" dirty="0">
              <a:latin typeface="Tahoma" panose="020B0604030504040204" pitchFamily="34" charset="0"/>
            </a:endParaRPr>
          </a:p>
        </p:txBody>
      </p:sp>
      <p:sp>
        <p:nvSpPr>
          <p:cNvPr id="5" name="角丸四角形 4"/>
          <p:cNvSpPr/>
          <p:nvPr/>
        </p:nvSpPr>
        <p:spPr>
          <a:xfrm>
            <a:off x="451309" y="764704"/>
            <a:ext cx="4799999" cy="5407362"/>
          </a:xfrm>
          <a:prstGeom prst="roundRect">
            <a:avLst/>
          </a:prstGeom>
          <a:ln w="57150"/>
        </p:spPr>
        <p:style>
          <a:lnRef idx="2">
            <a:schemeClr val="accent2"/>
          </a:lnRef>
          <a:fillRef idx="1">
            <a:schemeClr val="lt1"/>
          </a:fillRef>
          <a:effectRef idx="0">
            <a:schemeClr val="accent2"/>
          </a:effectRef>
          <a:fontRef idx="minor">
            <a:schemeClr val="dk1"/>
          </a:fontRef>
        </p:style>
        <p:txBody>
          <a:bodyPr lIns="36000" tIns="36000" rIns="36000" bIns="36000" anchor="ctr"/>
          <a:lstStyle/>
          <a:p>
            <a:pPr>
              <a:defRPr/>
            </a:pPr>
            <a:endParaRPr lang="en-US" altLang="ja-JP" sz="3200" dirty="0">
              <a:latin typeface="UD デジタル 教科書体 NK-B" panose="02020700000000000000" pitchFamily="18" charset="-128"/>
              <a:ea typeface="UD デジタル 教科書体 NK-B" panose="02020700000000000000" pitchFamily="18" charset="-128"/>
            </a:endParaRPr>
          </a:p>
          <a:p>
            <a:pPr>
              <a:defRPr/>
            </a:pPr>
            <a:r>
              <a:rPr lang="ja-JP" altLang="en-US" sz="2800" dirty="0">
                <a:latin typeface="UD デジタル 教科書体 NK-B" panose="02020700000000000000" pitchFamily="18" charset="-128"/>
                <a:ea typeface="UD デジタル 教科書体 NK-B" panose="02020700000000000000" pitchFamily="18" charset="-128"/>
              </a:rPr>
              <a:t>１　年間の研修予定について</a:t>
            </a:r>
            <a:endParaRPr lang="en-US" altLang="ja-JP" sz="2800" dirty="0">
              <a:latin typeface="UD デジタル 教科書体 NK-B" panose="02020700000000000000" pitchFamily="18" charset="-128"/>
              <a:ea typeface="UD デジタル 教科書体 NK-B" panose="02020700000000000000" pitchFamily="18" charset="-128"/>
            </a:endParaRPr>
          </a:p>
          <a:p>
            <a:pPr>
              <a:defRPr/>
            </a:pPr>
            <a:endParaRPr lang="en-US" altLang="ja-JP" sz="2800" dirty="0">
              <a:latin typeface="UD デジタル 教科書体 NK-B" panose="02020700000000000000" pitchFamily="18" charset="-128"/>
              <a:ea typeface="UD デジタル 教科書体 NK-B" panose="02020700000000000000" pitchFamily="18" charset="-128"/>
            </a:endParaRPr>
          </a:p>
          <a:p>
            <a:pPr>
              <a:defRPr/>
            </a:pPr>
            <a:r>
              <a:rPr lang="ja-JP" altLang="en-US" sz="2800" dirty="0">
                <a:latin typeface="UD デジタル 教科書体 NK-B" panose="02020700000000000000" pitchFamily="18" charset="-128"/>
                <a:ea typeface="UD デジタル 教科書体 NK-B" panose="02020700000000000000" pitchFamily="18" charset="-128"/>
              </a:rPr>
              <a:t>２　幼児教育の方向性を知る　　</a:t>
            </a:r>
            <a:endParaRPr lang="en-US" altLang="ja-JP" sz="2800" dirty="0">
              <a:latin typeface="UD デジタル 教科書体 NK-B" panose="02020700000000000000" pitchFamily="18" charset="-128"/>
              <a:ea typeface="UD デジタル 教科書体 NK-B" panose="02020700000000000000" pitchFamily="18" charset="-128"/>
            </a:endParaRPr>
          </a:p>
          <a:p>
            <a:pPr>
              <a:defRPr/>
            </a:pPr>
            <a:r>
              <a:rPr lang="ja-JP" altLang="en-US" sz="2800" dirty="0">
                <a:latin typeface="UD デジタル 教科書体 NK-B" panose="02020700000000000000" pitchFamily="18" charset="-128"/>
                <a:ea typeface="UD デジタル 教科書体 NK-B" panose="02020700000000000000" pitchFamily="18" charset="-128"/>
              </a:rPr>
              <a:t>　　・国の動き</a:t>
            </a:r>
            <a:endParaRPr lang="en-US" altLang="ja-JP" sz="2800" dirty="0">
              <a:latin typeface="UD デジタル 教科書体 NK-B" panose="02020700000000000000" pitchFamily="18" charset="-128"/>
              <a:ea typeface="UD デジタル 教科書体 NK-B" panose="02020700000000000000" pitchFamily="18" charset="-128"/>
            </a:endParaRPr>
          </a:p>
          <a:p>
            <a:pPr>
              <a:defRPr/>
            </a:pPr>
            <a:r>
              <a:rPr lang="ja-JP" altLang="en-US" sz="2800" dirty="0">
                <a:latin typeface="UD デジタル 教科書体 NK-B" panose="02020700000000000000" pitchFamily="18" charset="-128"/>
                <a:ea typeface="UD デジタル 教科書体 NK-B" panose="02020700000000000000" pitchFamily="18" charset="-128"/>
              </a:rPr>
              <a:t>　　・県の動き</a:t>
            </a:r>
            <a:endParaRPr lang="en-US" altLang="ja-JP" sz="2800" dirty="0">
              <a:latin typeface="UD デジタル 教科書体 NK-B" panose="02020700000000000000" pitchFamily="18" charset="-128"/>
              <a:ea typeface="UD デジタル 教科書体 NK-B" panose="02020700000000000000" pitchFamily="18" charset="-128"/>
            </a:endParaRPr>
          </a:p>
          <a:p>
            <a:pPr>
              <a:defRPr/>
            </a:pPr>
            <a:endParaRPr lang="en-US" altLang="ja-JP" sz="2800" dirty="0">
              <a:latin typeface="UD デジタル 教科書体 NK-B" panose="02020700000000000000" pitchFamily="18" charset="-128"/>
              <a:ea typeface="UD デジタル 教科書体 NK-B" panose="02020700000000000000" pitchFamily="18" charset="-128"/>
            </a:endParaRPr>
          </a:p>
          <a:p>
            <a:pPr>
              <a:defRPr/>
            </a:pPr>
            <a:r>
              <a:rPr lang="ja-JP" altLang="en-US" sz="2800" dirty="0">
                <a:latin typeface="UD デジタル 教科書体 NK-B" panose="02020700000000000000" pitchFamily="18" charset="-128"/>
                <a:ea typeface="UD デジタル 教科書体 NK-B" panose="02020700000000000000" pitchFamily="18" charset="-128"/>
              </a:rPr>
              <a:t>３　教職員としての心構え</a:t>
            </a:r>
            <a:endParaRPr lang="en-US" altLang="ja-JP" sz="2800" dirty="0">
              <a:latin typeface="UD デジタル 教科書体 NK-B" panose="02020700000000000000" pitchFamily="18" charset="-128"/>
              <a:ea typeface="UD デジタル 教科書体 NK-B" panose="02020700000000000000" pitchFamily="18" charset="-128"/>
            </a:endParaRPr>
          </a:p>
          <a:p>
            <a:pPr>
              <a:defRPr/>
            </a:pPr>
            <a:r>
              <a:rPr lang="ja-JP" altLang="en-US" sz="2800" dirty="0">
                <a:latin typeface="UD デジタル 教科書体 NK-B" panose="02020700000000000000" pitchFamily="18" charset="-128"/>
                <a:ea typeface="UD デジタル 教科書体 NK-B" panose="02020700000000000000" pitchFamily="18" charset="-128"/>
              </a:rPr>
              <a:t>　　</a:t>
            </a:r>
            <a:r>
              <a:rPr lang="ja-JP" altLang="en-US" sz="2800" dirty="0">
                <a:solidFill>
                  <a:srgbClr val="C00000"/>
                </a:solidFill>
                <a:latin typeface="UD デジタル 教科書体 NK-B" panose="02020700000000000000" pitchFamily="18" charset="-128"/>
                <a:ea typeface="UD デジタル 教科書体 NK-B" panose="02020700000000000000" pitchFamily="18" charset="-128"/>
              </a:rPr>
              <a:t>「新任教員・保育士の</a:t>
            </a:r>
            <a:endParaRPr lang="en-US" altLang="ja-JP" sz="2800" dirty="0">
              <a:solidFill>
                <a:srgbClr val="C00000"/>
              </a:solidFill>
              <a:latin typeface="UD デジタル 教科書体 NK-B" panose="02020700000000000000" pitchFamily="18" charset="-128"/>
              <a:ea typeface="UD デジタル 教科書体 NK-B" panose="02020700000000000000" pitchFamily="18" charset="-128"/>
            </a:endParaRPr>
          </a:p>
          <a:p>
            <a:pPr>
              <a:defRPr/>
            </a:pPr>
            <a:r>
              <a:rPr lang="ja-JP" altLang="en-US" sz="2800" dirty="0">
                <a:solidFill>
                  <a:srgbClr val="C00000"/>
                </a:solidFill>
                <a:latin typeface="UD デジタル 教科書体 NK-B" panose="02020700000000000000" pitchFamily="18" charset="-128"/>
                <a:ea typeface="UD デジタル 教科書体 NK-B" panose="02020700000000000000" pitchFamily="18" charset="-128"/>
              </a:rPr>
              <a:t>　　　皆さんへ」</a:t>
            </a:r>
            <a:r>
              <a:rPr lang="ja-JP" altLang="en-US" sz="2800" dirty="0">
                <a:latin typeface="UD デジタル 教科書体 NK-B" panose="02020700000000000000" pitchFamily="18" charset="-128"/>
                <a:ea typeface="UD デジタル 教科書体 NK-B" panose="02020700000000000000" pitchFamily="18" charset="-128"/>
              </a:rPr>
              <a:t>より</a:t>
            </a:r>
            <a:endParaRPr lang="en-US" altLang="ja-JP" sz="2800" dirty="0">
              <a:latin typeface="UD デジタル 教科書体 NK-B" panose="02020700000000000000" pitchFamily="18" charset="-128"/>
              <a:ea typeface="UD デジタル 教科書体 NK-B" panose="02020700000000000000" pitchFamily="18" charset="-128"/>
            </a:endParaRPr>
          </a:p>
          <a:p>
            <a:pPr>
              <a:defRPr/>
            </a:pPr>
            <a:r>
              <a:rPr lang="ja-JP" altLang="en-US" sz="1600" dirty="0">
                <a:latin typeface="UD デジタル 教科書体 NK-B" panose="02020700000000000000" pitchFamily="18" charset="-128"/>
                <a:ea typeface="UD デジタル 教科書体 NK-B" panose="02020700000000000000" pitchFamily="18" charset="-128"/>
              </a:rPr>
              <a:t>　　 　</a:t>
            </a:r>
          </a:p>
        </p:txBody>
      </p:sp>
      <p:pic>
        <p:nvPicPr>
          <p:cNvPr id="4" name="図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23510" y="2636199"/>
            <a:ext cx="2637123" cy="3530994"/>
          </a:xfrm>
          <a:prstGeom prst="rect">
            <a:avLst/>
          </a:prstGeom>
          <a:ln>
            <a:solidFill>
              <a:srgbClr val="000000"/>
            </a:solidFill>
          </a:ln>
        </p:spPr>
      </p:pic>
      <p:sp>
        <p:nvSpPr>
          <p:cNvPr id="2" name="右矢印 1"/>
          <p:cNvSpPr/>
          <p:nvPr/>
        </p:nvSpPr>
        <p:spPr>
          <a:xfrm>
            <a:off x="4572000" y="5013176"/>
            <a:ext cx="1662488" cy="540060"/>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角丸四角形吹き出し 2"/>
          <p:cNvSpPr/>
          <p:nvPr/>
        </p:nvSpPr>
        <p:spPr>
          <a:xfrm>
            <a:off x="5508104" y="764704"/>
            <a:ext cx="3178696" cy="1656184"/>
          </a:xfrm>
          <a:prstGeom prst="wedgeRoundRectCallout">
            <a:avLst/>
          </a:prstGeom>
          <a:ln>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br>
              <a:rPr lang="en-US" altLang="ja-JP" sz="3600" b="1" dirty="0">
                <a:latin typeface="UD デジタル 教科書体 NK-B" panose="02020700000000000000" pitchFamily="18" charset="-128"/>
                <a:ea typeface="UD デジタル 教科書体 NK-B" panose="02020700000000000000" pitchFamily="18" charset="-128"/>
              </a:rPr>
            </a:br>
            <a:endParaRPr lang="en-US" altLang="ja-JP" sz="3600" b="1" dirty="0">
              <a:latin typeface="UD デジタル 教科書体 NK-B" panose="02020700000000000000" pitchFamily="18" charset="-128"/>
              <a:ea typeface="UD デジタル 教科書体 NK-B" panose="02020700000000000000" pitchFamily="18" charset="-128"/>
            </a:endParaRPr>
          </a:p>
          <a:p>
            <a:pPr algn="ctr"/>
            <a:endParaRPr lang="en-US" altLang="ja-JP" sz="3600" b="1" dirty="0">
              <a:latin typeface="UD デジタル 教科書体 NK-B" panose="02020700000000000000" pitchFamily="18" charset="-128"/>
              <a:ea typeface="UD デジタル 教科書体 NK-B" panose="02020700000000000000" pitchFamily="18" charset="-128"/>
            </a:endParaRPr>
          </a:p>
          <a:p>
            <a:pPr algn="ctr"/>
            <a:endParaRPr lang="en-US" altLang="ja-JP" sz="3600" b="1" dirty="0">
              <a:latin typeface="UD デジタル 教科書体 NK-B" panose="02020700000000000000" pitchFamily="18" charset="-128"/>
              <a:ea typeface="UD デジタル 教科書体 NK-B" panose="02020700000000000000" pitchFamily="18" charset="-128"/>
            </a:endParaRPr>
          </a:p>
          <a:p>
            <a:r>
              <a:rPr lang="en-US" altLang="ja-JP" sz="2400" b="1" dirty="0">
                <a:solidFill>
                  <a:srgbClr val="C00000"/>
                </a:solidFill>
                <a:latin typeface="UD デジタル 教科書体 NK-B" panose="02020700000000000000" pitchFamily="18" charset="-128"/>
                <a:ea typeface="UD デジタル 教科書体 NK-B" panose="02020700000000000000" pitchFamily="18" charset="-128"/>
              </a:rPr>
              <a:t>※</a:t>
            </a:r>
            <a:r>
              <a:rPr lang="ja-JP" altLang="en-US" sz="2400" b="1" dirty="0">
                <a:solidFill>
                  <a:srgbClr val="C00000"/>
                </a:solidFill>
                <a:latin typeface="UD デジタル 教科書体 NK-B" panose="02020700000000000000" pitchFamily="18" charset="-128"/>
                <a:ea typeface="UD デジタル 教科書体 NK-B" panose="02020700000000000000" pitchFamily="18" charset="-128"/>
              </a:rPr>
              <a:t>熊本県教育委員会</a:t>
            </a:r>
            <a:endParaRPr lang="en-US" altLang="ja-JP" sz="2400" b="1" dirty="0">
              <a:solidFill>
                <a:srgbClr val="C00000"/>
              </a:solidFill>
              <a:latin typeface="UD デジタル 教科書体 NK-B" panose="02020700000000000000" pitchFamily="18" charset="-128"/>
              <a:ea typeface="UD デジタル 教科書体 NK-B" panose="02020700000000000000" pitchFamily="18" charset="-128"/>
            </a:endParaRPr>
          </a:p>
          <a:p>
            <a:r>
              <a:rPr lang="ja-JP" altLang="en-US" sz="2400" b="1" dirty="0">
                <a:solidFill>
                  <a:srgbClr val="C00000"/>
                </a:solidFill>
                <a:latin typeface="UD デジタル 教科書体 NK-B" panose="02020700000000000000" pitchFamily="18" charset="-128"/>
                <a:ea typeface="UD デジタル 教科書体 NK-B" panose="02020700000000000000" pitchFamily="18" charset="-128"/>
              </a:rPr>
              <a:t>　　熊本県幼児教育</a:t>
            </a:r>
            <a:endParaRPr lang="en-US" altLang="ja-JP" sz="2400" b="1" dirty="0">
              <a:solidFill>
                <a:srgbClr val="C00000"/>
              </a:solidFill>
              <a:latin typeface="UD デジタル 教科書体 NK-B" panose="02020700000000000000" pitchFamily="18" charset="-128"/>
              <a:ea typeface="UD デジタル 教科書体 NK-B" panose="02020700000000000000" pitchFamily="18" charset="-128"/>
            </a:endParaRPr>
          </a:p>
          <a:p>
            <a:r>
              <a:rPr lang="ja-JP" altLang="en-US" sz="2400" b="1" dirty="0">
                <a:solidFill>
                  <a:srgbClr val="C00000"/>
                </a:solidFill>
                <a:latin typeface="UD デジタル 教科書体 NK-B" panose="02020700000000000000" pitchFamily="18" charset="-128"/>
                <a:ea typeface="UD デジタル 教科書体 NK-B" panose="02020700000000000000" pitchFamily="18" charset="-128"/>
              </a:rPr>
              <a:t>　　センター</a:t>
            </a:r>
            <a:r>
              <a:rPr lang="en-US" altLang="ja-JP" sz="2400" b="1" dirty="0">
                <a:solidFill>
                  <a:srgbClr val="C00000"/>
                </a:solidFill>
                <a:latin typeface="UD デジタル 教科書体 NK-B" panose="02020700000000000000" pitchFamily="18" charset="-128"/>
                <a:ea typeface="UD デジタル 教科書体 NK-B" panose="02020700000000000000" pitchFamily="18" charset="-128"/>
              </a:rPr>
              <a:t>HP</a:t>
            </a:r>
            <a:r>
              <a:rPr lang="ja-JP" altLang="en-US" sz="2400" b="1" dirty="0">
                <a:solidFill>
                  <a:srgbClr val="C00000"/>
                </a:solidFill>
                <a:latin typeface="UD デジタル 教科書体 NK-B" panose="02020700000000000000" pitchFamily="18" charset="-128"/>
                <a:ea typeface="UD デジタル 教科書体 NK-B" panose="02020700000000000000" pitchFamily="18" charset="-128"/>
              </a:rPr>
              <a:t>に掲載</a:t>
            </a:r>
            <a:endParaRPr lang="en-US" altLang="ja-JP" sz="2400" b="1" dirty="0">
              <a:solidFill>
                <a:srgbClr val="C00000"/>
              </a:solidFill>
              <a:latin typeface="UD デジタル 教科書体 NK-B" panose="02020700000000000000" pitchFamily="18" charset="-128"/>
              <a:ea typeface="UD デジタル 教科書体 NK-B" panose="02020700000000000000" pitchFamily="18" charset="-128"/>
            </a:endParaRPr>
          </a:p>
          <a:p>
            <a:pPr algn="ctr"/>
            <a:endParaRPr lang="en-US" altLang="ja-JP" sz="2800" b="1" dirty="0">
              <a:latin typeface="UD デジタル 教科書体 NK-B" panose="02020700000000000000" pitchFamily="18" charset="-128"/>
              <a:ea typeface="UD デジタル 教科書体 NK-B" panose="02020700000000000000" pitchFamily="18" charset="-128"/>
            </a:endParaRPr>
          </a:p>
          <a:p>
            <a:pPr algn="ctr"/>
            <a:endParaRPr lang="en-US" altLang="ja-JP" sz="2800" b="1" dirty="0">
              <a:latin typeface="UD デジタル 教科書体 NK-B" panose="02020700000000000000" pitchFamily="18" charset="-128"/>
              <a:ea typeface="UD デジタル 教科書体 NK-B" panose="02020700000000000000" pitchFamily="18" charset="-128"/>
            </a:endParaRPr>
          </a:p>
          <a:p>
            <a:pPr algn="ctr"/>
            <a:endParaRPr lang="en-US" altLang="ja-JP" sz="2800" b="1" dirty="0">
              <a:latin typeface="UD デジタル 教科書体 NK-B" panose="02020700000000000000" pitchFamily="18" charset="-128"/>
              <a:ea typeface="UD デジタル 教科書体 NK-B" panose="02020700000000000000" pitchFamily="18" charset="-128"/>
            </a:endParaRPr>
          </a:p>
          <a:p>
            <a:pPr algn="ctr"/>
            <a:endParaRPr lang="en-US" altLang="ja-JP" sz="2800" b="1" dirty="0">
              <a:latin typeface="UD デジタル 教科書体 NK-B" panose="02020700000000000000" pitchFamily="18" charset="-128"/>
              <a:ea typeface="UD デジタル 教科書体 NK-B" panose="02020700000000000000" pitchFamily="18" charset="-128"/>
            </a:endParaRPr>
          </a:p>
          <a:p>
            <a:pPr algn="ctr"/>
            <a:endParaRPr lang="ja-JP" altLang="en-US" sz="2800" b="1" dirty="0">
              <a:latin typeface="UD デジタル 教科書体 NK-B" panose="02020700000000000000" pitchFamily="18" charset="-128"/>
              <a:ea typeface="UD デジタル 教科書体 NK-B" panose="02020700000000000000" pitchFamily="18" charset="-128"/>
            </a:endParaRPr>
          </a:p>
        </p:txBody>
      </p:sp>
      <p:pic>
        <p:nvPicPr>
          <p:cNvPr id="7" name="録音したサウンド">
            <a:hlinkClick r:id="" action="ppaction://media"/>
            <a:extLst>
              <a:ext uri="{FF2B5EF4-FFF2-40B4-BE49-F238E27FC236}">
                <a16:creationId xmlns:a16="http://schemas.microsoft.com/office/drawing/2014/main" id="{3011DA7B-A167-35A2-43D9-E6B8DD6AB3C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48109" y="6335712"/>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80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コンテンツ プレースホルダー 2"/>
          <p:cNvSpPr>
            <a:spLocks noGrp="1"/>
          </p:cNvSpPr>
          <p:nvPr>
            <p:ph idx="1"/>
          </p:nvPr>
        </p:nvSpPr>
        <p:spPr>
          <a:xfrm>
            <a:off x="486944" y="2497553"/>
            <a:ext cx="8229600" cy="2723871"/>
          </a:xfrm>
        </p:spPr>
        <p:txBody>
          <a:bodyPr/>
          <a:lstStyle/>
          <a:p>
            <a:pPr marL="0" indent="0">
              <a:buNone/>
            </a:pPr>
            <a:r>
              <a:rPr lang="ja-JP" altLang="en-US" sz="3600" b="1" dirty="0">
                <a:latin typeface="UD デジタル 教科書体 NK-B" panose="02020700000000000000" pitchFamily="18" charset="-128"/>
                <a:ea typeface="UD デジタル 教科書体 NK-B" panose="02020700000000000000" pitchFamily="18" charset="-128"/>
              </a:rPr>
              <a:t>１年間の研修を通して・・・</a:t>
            </a:r>
            <a:endParaRPr lang="en-US" altLang="ja-JP" sz="3600" b="1" dirty="0">
              <a:latin typeface="UD デジタル 教科書体 NK-B" panose="02020700000000000000" pitchFamily="18" charset="-128"/>
              <a:ea typeface="UD デジタル 教科書体 NK-B" panose="02020700000000000000" pitchFamily="18" charset="-128"/>
            </a:endParaRPr>
          </a:p>
          <a:p>
            <a:pPr marL="0" indent="0">
              <a:buFont typeface="Arial" panose="020B0604020202020204" pitchFamily="34" charset="0"/>
              <a:buNone/>
            </a:pPr>
            <a:r>
              <a:rPr lang="ja-JP" altLang="en-US" b="1" dirty="0">
                <a:latin typeface="UD デジタル 教科書体 NK-B" panose="02020700000000000000" pitchFamily="18" charset="-128"/>
                <a:ea typeface="UD デジタル 教科書体 NK-B" panose="02020700000000000000" pitchFamily="18" charset="-128"/>
              </a:rPr>
              <a:t>　・ 保育者として必要な専門性を高める</a:t>
            </a:r>
            <a:endParaRPr lang="en-US" altLang="ja-JP" b="1" dirty="0">
              <a:latin typeface="UD デジタル 教科書体 NK-B" panose="02020700000000000000" pitchFamily="18" charset="-128"/>
              <a:ea typeface="UD デジタル 教科書体 NK-B" panose="02020700000000000000" pitchFamily="18" charset="-128"/>
            </a:endParaRPr>
          </a:p>
          <a:p>
            <a:pPr marL="0" indent="0">
              <a:buNone/>
            </a:pPr>
            <a:r>
              <a:rPr lang="ja-JP" altLang="en-US" b="1" dirty="0">
                <a:latin typeface="UD デジタル 教科書体 NK-B" panose="02020700000000000000" pitchFamily="18" charset="-128"/>
                <a:ea typeface="UD デジタル 教科書体 NK-B" panose="02020700000000000000" pitchFamily="18" charset="-128"/>
              </a:rPr>
              <a:t>　・ 保育者として必要な実践的指導力を高める</a:t>
            </a:r>
            <a:endParaRPr lang="ja-JP" altLang="en-US" sz="4400" b="1" dirty="0">
              <a:latin typeface="UD デジタル 教科書体 NK-B" panose="02020700000000000000" pitchFamily="18" charset="-128"/>
              <a:ea typeface="UD デジタル 教科書体 NK-B" panose="02020700000000000000" pitchFamily="18" charset="-128"/>
            </a:endParaRPr>
          </a:p>
          <a:p>
            <a:pPr marL="0" indent="0">
              <a:buNone/>
            </a:pPr>
            <a:r>
              <a:rPr lang="ja-JP" altLang="en-US" b="1" dirty="0">
                <a:latin typeface="UD デジタル 教科書体 NK-B" panose="02020700000000000000" pitchFamily="18" charset="-128"/>
                <a:ea typeface="UD デジタル 教科書体 NK-B" panose="02020700000000000000" pitchFamily="18" charset="-128"/>
              </a:rPr>
              <a:t>　・ 幅広い知見を得る</a:t>
            </a:r>
            <a:endParaRPr lang="en-US" altLang="ja-JP" b="1" dirty="0">
              <a:latin typeface="UD デジタル 教科書体 NK-B" panose="02020700000000000000" pitchFamily="18" charset="-128"/>
              <a:ea typeface="UD デジタル 教科書体 NK-B" panose="02020700000000000000" pitchFamily="18" charset="-128"/>
            </a:endParaRPr>
          </a:p>
          <a:p>
            <a:pPr marL="0" indent="0">
              <a:buFont typeface="Arial" panose="020B0604020202020204" pitchFamily="34" charset="0"/>
              <a:buNone/>
            </a:pPr>
            <a:endParaRPr lang="ja-JP" altLang="en-US" sz="2800" b="1" dirty="0">
              <a:latin typeface="UD デジタル 教科書体 NK-B" panose="02020700000000000000" pitchFamily="18" charset="-128"/>
              <a:ea typeface="UD デジタル 教科書体 NK-B" panose="02020700000000000000" pitchFamily="18" charset="-128"/>
            </a:endParaRPr>
          </a:p>
        </p:txBody>
      </p:sp>
      <p:sp>
        <p:nvSpPr>
          <p:cNvPr id="8197" name="コンテンツ プレースホルダー 2"/>
          <p:cNvSpPr txBox="1">
            <a:spLocks/>
          </p:cNvSpPr>
          <p:nvPr/>
        </p:nvSpPr>
        <p:spPr bwMode="auto">
          <a:xfrm>
            <a:off x="-3348880" y="5138047"/>
            <a:ext cx="8229600"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buFont typeface="Arial" panose="020B0604020202020204" pitchFamily="34" charset="0"/>
              <a:buNone/>
            </a:pPr>
            <a:endParaRPr lang="ja-JP" altLang="en-US" sz="2800" b="1" dirty="0">
              <a:latin typeface="UD デジタル 教科書体 NK-B" panose="02020700000000000000" pitchFamily="18" charset="-128"/>
              <a:ea typeface="UD デジタル 教科書体 NK-B" panose="02020700000000000000" pitchFamily="18" charset="-128"/>
            </a:endParaRPr>
          </a:p>
        </p:txBody>
      </p:sp>
      <p:sp>
        <p:nvSpPr>
          <p:cNvPr id="8198" name="コンテンツ プレースホルダー 2"/>
          <p:cNvSpPr txBox="1">
            <a:spLocks/>
          </p:cNvSpPr>
          <p:nvPr/>
        </p:nvSpPr>
        <p:spPr bwMode="auto">
          <a:xfrm>
            <a:off x="-3458283" y="5837026"/>
            <a:ext cx="82296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buFont typeface="Arial" panose="020B0604020202020204" pitchFamily="34" charset="0"/>
              <a:buNone/>
            </a:pPr>
            <a:endParaRPr lang="en-US" altLang="ja-JP" b="1" dirty="0">
              <a:latin typeface="UD デジタル 教科書体 NK-B" panose="02020700000000000000" pitchFamily="18" charset="-128"/>
              <a:ea typeface="UD デジタル 教科書体 NK-B" panose="02020700000000000000" pitchFamily="18" charset="-128"/>
            </a:endParaRPr>
          </a:p>
        </p:txBody>
      </p:sp>
      <p:sp>
        <p:nvSpPr>
          <p:cNvPr id="2" name="下矢印 1"/>
          <p:cNvSpPr/>
          <p:nvPr/>
        </p:nvSpPr>
        <p:spPr>
          <a:xfrm>
            <a:off x="3841821" y="4950444"/>
            <a:ext cx="1439862" cy="504825"/>
          </a:xfrm>
          <a:prstGeom prst="downArrow">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8" name="コンテンツ プレースホルダー 2"/>
          <p:cNvSpPr txBox="1">
            <a:spLocks/>
          </p:cNvSpPr>
          <p:nvPr/>
        </p:nvSpPr>
        <p:spPr bwMode="auto">
          <a:xfrm>
            <a:off x="1512887" y="5603181"/>
            <a:ext cx="6238875" cy="823018"/>
          </a:xfrm>
          <a:prstGeom prst="rect">
            <a:avLst/>
          </a:prstGeom>
          <a:ln/>
        </p:spPr>
        <p:style>
          <a:lnRef idx="1">
            <a:schemeClr val="accent2"/>
          </a:lnRef>
          <a:fillRef idx="2">
            <a:schemeClr val="accent2"/>
          </a:fillRef>
          <a:effectRef idx="1">
            <a:schemeClr val="accent2"/>
          </a:effectRef>
          <a:fontRef idx="minor">
            <a:schemeClr val="dk1"/>
          </a:fontRef>
        </p:style>
        <p:txBody>
          <a:bodyPr anchor="ct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buFont typeface="Arial" charset="0"/>
              <a:buNone/>
              <a:defRPr/>
            </a:pPr>
            <a:r>
              <a:rPr lang="ja-JP" altLang="en-US" sz="3600" b="1" dirty="0">
                <a:solidFill>
                  <a:schemeClr val="tx2">
                    <a:lumMod val="75000"/>
                  </a:schemeClr>
                </a:solidFill>
                <a:latin typeface="UD デジタル 教科書体 NK-B" panose="02020700000000000000" pitchFamily="18" charset="-128"/>
                <a:ea typeface="UD デジタル 教科書体 NK-B" panose="02020700000000000000" pitchFamily="18" charset="-128"/>
              </a:rPr>
              <a:t>自ら積極的に学ぶ姿勢</a:t>
            </a:r>
            <a:endParaRPr lang="en-US" altLang="ja-JP" sz="3600" b="1" dirty="0">
              <a:solidFill>
                <a:schemeClr val="tx2">
                  <a:lumMod val="75000"/>
                </a:schemeClr>
              </a:solidFill>
              <a:latin typeface="UD デジタル 教科書体 NK-B" panose="02020700000000000000" pitchFamily="18" charset="-128"/>
              <a:ea typeface="UD デジタル 教科書体 NK-B" panose="02020700000000000000" pitchFamily="18" charset="-128"/>
            </a:endParaRPr>
          </a:p>
        </p:txBody>
      </p:sp>
      <p:grpSp>
        <p:nvGrpSpPr>
          <p:cNvPr id="18440" name="グループ化 1"/>
          <p:cNvGrpSpPr>
            <a:grpSpLocks/>
          </p:cNvGrpSpPr>
          <p:nvPr/>
        </p:nvGrpSpPr>
        <p:grpSpPr bwMode="auto">
          <a:xfrm>
            <a:off x="240931" y="249765"/>
            <a:ext cx="8645126" cy="2062174"/>
            <a:chOff x="320538" y="2012949"/>
            <a:chExt cx="8645834" cy="1177054"/>
          </a:xfrm>
          <a:solidFill>
            <a:srgbClr val="CCFFCC"/>
          </a:solidFill>
        </p:grpSpPr>
        <p:sp>
          <p:nvSpPr>
            <p:cNvPr id="18442" name="Rectangle 11"/>
            <p:cNvSpPr>
              <a:spLocks noChangeArrowheads="1"/>
            </p:cNvSpPr>
            <p:nvPr/>
          </p:nvSpPr>
          <p:spPr bwMode="auto">
            <a:xfrm>
              <a:off x="320538" y="2012949"/>
              <a:ext cx="8642350" cy="1177054"/>
            </a:xfrm>
            <a:prstGeom prst="rect">
              <a:avLst/>
            </a:prstGeom>
            <a:grp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UD デジタル 教科書体 NK-B" panose="02020700000000000000" pitchFamily="18" charset="-128"/>
                <a:ea typeface="UD デジタル 教科書体 NK-B" panose="02020700000000000000" pitchFamily="18" charset="-128"/>
              </a:endParaRPr>
            </a:p>
          </p:txBody>
        </p:sp>
        <p:sp>
          <p:nvSpPr>
            <p:cNvPr id="18443" name="Text Box 9"/>
            <p:cNvSpPr txBox="1">
              <a:spLocks noChangeArrowheads="1"/>
            </p:cNvSpPr>
            <p:nvPr/>
          </p:nvSpPr>
          <p:spPr bwMode="auto">
            <a:xfrm>
              <a:off x="397047" y="2038482"/>
              <a:ext cx="8569325" cy="56299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ja-JP" altLang="en-US" sz="3600" dirty="0">
                  <a:latin typeface="UD デジタル 教科書体 NK-B" panose="02020700000000000000" pitchFamily="18" charset="-128"/>
                  <a:ea typeface="UD デジタル 教科書体 NK-B" panose="02020700000000000000" pitchFamily="18" charset="-128"/>
                </a:rPr>
                <a:t>環境を通して行う教育・保育</a:t>
              </a:r>
            </a:p>
          </p:txBody>
        </p:sp>
        <p:sp>
          <p:nvSpPr>
            <p:cNvPr id="18444" name="Text Box 10"/>
            <p:cNvSpPr txBox="1">
              <a:spLocks noChangeArrowheads="1"/>
            </p:cNvSpPr>
            <p:nvPr/>
          </p:nvSpPr>
          <p:spPr bwMode="auto">
            <a:xfrm>
              <a:off x="685178" y="2536480"/>
              <a:ext cx="7993062" cy="47431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ja-JP" altLang="en-US" sz="4800" b="1" dirty="0">
                  <a:latin typeface="UD デジタル 教科書体 NK-B" panose="02020700000000000000" pitchFamily="18" charset="-128"/>
                  <a:ea typeface="UD デジタル 教科書体 NK-B" panose="02020700000000000000" pitchFamily="18" charset="-128"/>
                </a:rPr>
                <a:t>保育者自身が最大の環境</a:t>
              </a:r>
              <a:endParaRPr lang="en-US" altLang="ja-JP" sz="4800" b="1" dirty="0">
                <a:latin typeface="UD デジタル 教科書体 NK-B" panose="02020700000000000000" pitchFamily="18" charset="-128"/>
                <a:ea typeface="UD デジタル 教科書体 NK-B" panose="02020700000000000000" pitchFamily="18" charset="-128"/>
              </a:endParaRPr>
            </a:p>
          </p:txBody>
        </p:sp>
      </p:grpSp>
      <p:sp>
        <p:nvSpPr>
          <p:cNvPr id="18441" name="スライド番号プレースホルダー 2"/>
          <p:cNvSpPr>
            <a:spLocks noGrp="1"/>
          </p:cNvSpPr>
          <p:nvPr>
            <p:ph type="sldNum" sz="quarter" idx="12"/>
          </p:nvPr>
        </p:nvSpPr>
        <p:spPr bwMode="auto">
          <a:xfrm>
            <a:off x="6752457" y="637539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DA48DA12-1A68-49A1-B0FA-8F0BAE219144}" type="slidenum">
              <a:rPr lang="en-US" altLang="ja-JP" sz="2000" b="1" smtClean="0">
                <a:latin typeface="Tahoma" panose="020B0604030504040204" pitchFamily="34" charset="0"/>
              </a:rPr>
              <a:pPr>
                <a:spcBef>
                  <a:spcPct val="0"/>
                </a:spcBef>
                <a:buFontTx/>
                <a:buNone/>
              </a:pPr>
              <a:t>3</a:t>
            </a:fld>
            <a:endParaRPr lang="en-US" altLang="ja-JP" sz="2000" b="1" dirty="0">
              <a:latin typeface="Tahoma" panose="020B0604030504040204" pitchFamily="34" charset="0"/>
            </a:endParaRPr>
          </a:p>
        </p:txBody>
      </p:sp>
      <p:pic>
        <p:nvPicPr>
          <p:cNvPr id="3" name="録音したサウンド">
            <a:hlinkClick r:id="" action="ppaction://media"/>
            <a:extLst>
              <a:ext uri="{FF2B5EF4-FFF2-40B4-BE49-F238E27FC236}">
                <a16:creationId xmlns:a16="http://schemas.microsoft.com/office/drawing/2014/main" id="{A5E72362-505F-46D0-C755-1025DAF9D5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40931" y="626248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3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AutoShape 13"/>
          <p:cNvSpPr>
            <a:spLocks noChangeAspect="1" noChangeArrowheads="1"/>
          </p:cNvSpPr>
          <p:nvPr/>
        </p:nvSpPr>
        <p:spPr bwMode="auto">
          <a:xfrm>
            <a:off x="-1692275" y="3762375"/>
            <a:ext cx="7435850" cy="541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endParaRPr lang="ja-JP" altLang="en-US" sz="1800">
              <a:latin typeface="Tahoma" panose="020B0604030504040204" pitchFamily="34" charset="0"/>
            </a:endParaRPr>
          </a:p>
        </p:txBody>
      </p:sp>
      <p:sp>
        <p:nvSpPr>
          <p:cNvPr id="8249" name="スライド番号プレースホルダー 1"/>
          <p:cNvSpPr>
            <a:spLocks noGrp="1"/>
          </p:cNvSpPr>
          <p:nvPr>
            <p:ph type="sldNum" sz="quarter" idx="12"/>
          </p:nvPr>
        </p:nvSpPr>
        <p:spPr bwMode="auto">
          <a:xfrm>
            <a:off x="6804025" y="62896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F405D0D5-9358-47E0-93CB-BAE297E95848}" type="slidenum">
              <a:rPr lang="en-US" altLang="ja-JP" sz="2000" b="1" smtClean="0">
                <a:latin typeface="Tahoma" panose="020B0604030504040204" pitchFamily="34" charset="0"/>
              </a:rPr>
              <a:pPr>
                <a:spcBef>
                  <a:spcPct val="0"/>
                </a:spcBef>
                <a:buFontTx/>
                <a:buNone/>
              </a:pPr>
              <a:t>4</a:t>
            </a:fld>
            <a:endParaRPr lang="en-US" altLang="ja-JP" sz="2000" b="1" dirty="0">
              <a:latin typeface="Tahoma" panose="020B0604030504040204" pitchFamily="34" charset="0"/>
            </a:endParaRPr>
          </a:p>
        </p:txBody>
      </p:sp>
      <p:graphicFrame>
        <p:nvGraphicFramePr>
          <p:cNvPr id="4" name="表 3"/>
          <p:cNvGraphicFramePr>
            <a:graphicFrameLocks noGrp="1"/>
          </p:cNvGraphicFramePr>
          <p:nvPr>
            <p:extLst>
              <p:ext uri="{D42A27DB-BD31-4B8C-83A1-F6EECF244321}">
                <p14:modId xmlns:p14="http://schemas.microsoft.com/office/powerpoint/2010/main" val="494337616"/>
              </p:ext>
            </p:extLst>
          </p:nvPr>
        </p:nvGraphicFramePr>
        <p:xfrm>
          <a:off x="500548" y="903629"/>
          <a:ext cx="8005745" cy="5451940"/>
        </p:xfrm>
        <a:graphic>
          <a:graphicData uri="http://schemas.openxmlformats.org/drawingml/2006/table">
            <a:tbl>
              <a:tblPr/>
              <a:tblGrid>
                <a:gridCol w="837789">
                  <a:extLst>
                    <a:ext uri="{9D8B030D-6E8A-4147-A177-3AD203B41FA5}">
                      <a16:colId xmlns:a16="http://schemas.microsoft.com/office/drawing/2014/main" val="2776928954"/>
                    </a:ext>
                  </a:extLst>
                </a:gridCol>
                <a:gridCol w="2473664">
                  <a:extLst>
                    <a:ext uri="{9D8B030D-6E8A-4147-A177-3AD203B41FA5}">
                      <a16:colId xmlns:a16="http://schemas.microsoft.com/office/drawing/2014/main" val="3758391868"/>
                    </a:ext>
                  </a:extLst>
                </a:gridCol>
                <a:gridCol w="4694292">
                  <a:extLst>
                    <a:ext uri="{9D8B030D-6E8A-4147-A177-3AD203B41FA5}">
                      <a16:colId xmlns:a16="http://schemas.microsoft.com/office/drawing/2014/main" val="1680757323"/>
                    </a:ext>
                  </a:extLst>
                </a:gridCol>
              </a:tblGrid>
              <a:tr h="416587">
                <a:tc>
                  <a:txBody>
                    <a:bodyPr/>
                    <a:lstStyle/>
                    <a:p>
                      <a:pPr algn="ctr" latinLnBrk="1">
                        <a:spcAft>
                          <a:spcPts val="0"/>
                        </a:spcAft>
                      </a:pPr>
                      <a:r>
                        <a:rPr lang="ja-JP" sz="1400" dirty="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rPr>
                        <a:t>回</a:t>
                      </a:r>
                    </a:p>
                  </a:txBody>
                  <a:tcPr marL="25443" marR="25443"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latinLnBrk="1">
                        <a:spcAft>
                          <a:spcPts val="0"/>
                        </a:spcAft>
                      </a:pPr>
                      <a:r>
                        <a:rPr lang="ja-JP" sz="1400" dirty="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rPr>
                        <a:t>期　日（ 会　場 ）</a:t>
                      </a:r>
                    </a:p>
                  </a:txBody>
                  <a:tcPr marL="25443" marR="25443"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1">
                        <a:spcAft>
                          <a:spcPts val="0"/>
                        </a:spcAft>
                      </a:pPr>
                      <a:r>
                        <a:rPr lang="ja-JP" sz="1400" dirty="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rPr>
                        <a:t>研</a:t>
                      </a:r>
                      <a:r>
                        <a:rPr lang="en-US" altLang="ja-JP" sz="1400" dirty="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rPr>
                        <a:t> </a:t>
                      </a:r>
                      <a:r>
                        <a:rPr lang="ja-JP" sz="1400" dirty="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rPr>
                        <a:t>修</a:t>
                      </a:r>
                      <a:r>
                        <a:rPr lang="en-US" altLang="ja-JP" sz="1400" dirty="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rPr>
                        <a:t> </a:t>
                      </a:r>
                      <a:r>
                        <a:rPr lang="ja-JP" sz="1400" dirty="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rPr>
                        <a:t>名</a:t>
                      </a:r>
                      <a:r>
                        <a:rPr lang="en-US" altLang="ja-JP" sz="1400" dirty="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rPr>
                        <a:t> </a:t>
                      </a:r>
                      <a:r>
                        <a:rPr lang="ja-JP" sz="1400" dirty="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rPr>
                        <a:t>等（</a:t>
                      </a:r>
                      <a:r>
                        <a:rPr lang="en-US" altLang="ja-JP" sz="1400" dirty="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rPr>
                        <a:t> </a:t>
                      </a:r>
                      <a:r>
                        <a:rPr lang="ja-JP" sz="1400" dirty="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rPr>
                        <a:t>内</a:t>
                      </a:r>
                      <a:r>
                        <a:rPr lang="en-US" altLang="ja-JP" sz="1400" dirty="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rPr>
                        <a:t> </a:t>
                      </a:r>
                      <a:r>
                        <a:rPr lang="ja-JP" sz="1400" dirty="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rPr>
                        <a:t>容</a:t>
                      </a:r>
                      <a:r>
                        <a:rPr lang="en-US" altLang="ja-JP" sz="1400" dirty="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rPr>
                        <a:t> </a:t>
                      </a:r>
                      <a:r>
                        <a:rPr lang="ja-JP" sz="1400" dirty="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rPr>
                        <a:t>）</a:t>
                      </a:r>
                    </a:p>
                  </a:txBody>
                  <a:tcPr marL="25443" marR="25443"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987636"/>
                  </a:ext>
                </a:extLst>
              </a:tr>
              <a:tr h="651890">
                <a:tc>
                  <a:txBody>
                    <a:bodyPr/>
                    <a:lstStyle/>
                    <a:p>
                      <a:pPr algn="ctr" eaLnBrk="0" latinLnBrk="1" hangingPunct="0">
                        <a:spcAft>
                          <a:spcPts val="0"/>
                        </a:spcAft>
                      </a:pPr>
                      <a:r>
                        <a:rPr lang="ja-JP" sz="140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rPr>
                        <a:t>第１回</a:t>
                      </a:r>
                    </a:p>
                  </a:txBody>
                  <a:tcPr marL="25443" marR="25443"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eaLnBrk="0" latinLnBrk="1" hangingPunct="0">
                        <a:spcAft>
                          <a:spcPts val="0"/>
                        </a:spcAft>
                      </a:pPr>
                      <a:r>
                        <a:rPr lang="ja-JP" sz="1400" dirty="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rPr>
                        <a:t>４月１７日（水）</a:t>
                      </a:r>
                    </a:p>
                    <a:p>
                      <a:pPr algn="ctr" eaLnBrk="0" latinLnBrk="1" hangingPunct="0">
                        <a:spcAft>
                          <a:spcPts val="0"/>
                        </a:spcAft>
                      </a:pPr>
                      <a:r>
                        <a:rPr lang="en-US" sz="1400" dirty="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rPr>
                        <a:t>(</a:t>
                      </a:r>
                      <a:r>
                        <a:rPr lang="ja-JP" sz="1400" dirty="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rPr>
                        <a:t>県庁地下大会議室</a:t>
                      </a:r>
                      <a:r>
                        <a:rPr lang="en-US" sz="1400" dirty="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rPr>
                        <a:t>)</a:t>
                      </a:r>
                      <a:endParaRPr lang="ja-JP" sz="1400" dirty="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endParaRPr>
                    </a:p>
                  </a:txBody>
                  <a:tcPr marL="25443" marR="25443"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eaLnBrk="0" latinLnBrk="1" hangingPunct="0">
                        <a:spcAft>
                          <a:spcPts val="0"/>
                        </a:spcAft>
                      </a:pPr>
                      <a:r>
                        <a:rPr lang="ja-JP" sz="1400" dirty="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rPr>
                        <a:t>社会人の自覚と責任、新任の先生方へ ～保育における幼児理解のあり方～（講話）、コミュニケーションタイム</a:t>
                      </a:r>
                    </a:p>
                  </a:txBody>
                  <a:tcPr marL="25443" marR="25443"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78018783"/>
                  </a:ext>
                </a:extLst>
              </a:tr>
              <a:tr h="646823">
                <a:tc>
                  <a:txBody>
                    <a:bodyPr/>
                    <a:lstStyle/>
                    <a:p>
                      <a:pPr algn="ctr" eaLnBrk="0" latinLnBrk="1" hangingPunct="0">
                        <a:spcAft>
                          <a:spcPts val="0"/>
                        </a:spcAft>
                      </a:pPr>
                      <a:r>
                        <a:rPr lang="ja-JP" sz="140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rPr>
                        <a:t>第２回</a:t>
                      </a:r>
                    </a:p>
                  </a:txBody>
                  <a:tcPr marL="25443" marR="25443"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eaLnBrk="0" latinLnBrk="1" hangingPunct="0">
                        <a:spcAft>
                          <a:spcPts val="0"/>
                        </a:spcAft>
                      </a:pPr>
                      <a:r>
                        <a:rPr lang="ja-JP" sz="1400" dirty="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rPr>
                        <a:t>６月３日（月）</a:t>
                      </a:r>
                    </a:p>
                    <a:p>
                      <a:pPr algn="ctr" eaLnBrk="0" latinLnBrk="1" hangingPunct="0">
                        <a:spcAft>
                          <a:spcPts val="0"/>
                        </a:spcAft>
                      </a:pPr>
                      <a:r>
                        <a:rPr lang="ja-JP" sz="1400" dirty="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rPr>
                        <a:t>（県庁地下大会議室）</a:t>
                      </a:r>
                    </a:p>
                  </a:txBody>
                  <a:tcPr marL="25443" marR="25443"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eaLnBrk="0" latinLnBrk="1" hangingPunct="0">
                        <a:spcAft>
                          <a:spcPts val="0"/>
                        </a:spcAft>
                      </a:pPr>
                      <a:r>
                        <a:rPr lang="ja-JP" sz="1400" dirty="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rPr>
                        <a:t>人権教育の推進について、子供のけがと応急処置、幼児理解と環境の構成・援助のあり方</a:t>
                      </a:r>
                      <a:r>
                        <a:rPr lang="ja-JP" altLang="en-US" sz="1400" dirty="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rPr>
                        <a:t>、</a:t>
                      </a:r>
                      <a:r>
                        <a:rPr lang="ja-JP" sz="1400" dirty="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rPr>
                        <a:t>２カ月を振り返って</a:t>
                      </a:r>
                    </a:p>
                  </a:txBody>
                  <a:tcPr marL="25443" marR="25443"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047463"/>
                  </a:ext>
                </a:extLst>
              </a:tr>
              <a:tr h="798533">
                <a:tc>
                  <a:txBody>
                    <a:bodyPr/>
                    <a:lstStyle/>
                    <a:p>
                      <a:pPr algn="ctr" eaLnBrk="0" latinLnBrk="1" hangingPunct="0">
                        <a:spcAft>
                          <a:spcPts val="0"/>
                        </a:spcAft>
                      </a:pPr>
                      <a:r>
                        <a:rPr lang="ja-JP" sz="140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rPr>
                        <a:t>第３回</a:t>
                      </a:r>
                    </a:p>
                  </a:txBody>
                  <a:tcPr marL="25443" marR="25443"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eaLnBrk="0" latinLnBrk="1" hangingPunct="0">
                        <a:spcAft>
                          <a:spcPts val="0"/>
                        </a:spcAft>
                      </a:pPr>
                      <a:r>
                        <a:rPr lang="ja-JP" sz="140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rPr>
                        <a:t>７月３日（水）</a:t>
                      </a:r>
                    </a:p>
                    <a:p>
                      <a:pPr algn="ctr" eaLnBrk="0" latinLnBrk="1" hangingPunct="0">
                        <a:spcAft>
                          <a:spcPts val="0"/>
                        </a:spcAft>
                      </a:pPr>
                      <a:r>
                        <a:rPr lang="ja-JP" sz="140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rPr>
                        <a:t>（熊本県立教育センター）</a:t>
                      </a:r>
                    </a:p>
                  </a:txBody>
                  <a:tcPr marL="25443" marR="25443"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eaLnBrk="0" latinLnBrk="1" hangingPunct="0">
                        <a:spcAft>
                          <a:spcPts val="0"/>
                        </a:spcAft>
                      </a:pPr>
                      <a:r>
                        <a:rPr lang="ja-JP" sz="1400" dirty="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rPr>
                        <a:t>これからの教育・保育、学校・園評価、防災教育と心のケア、保育技術１（幼児期における音楽あそび）、保育技術２（幼児期の運動）</a:t>
                      </a:r>
                    </a:p>
                  </a:txBody>
                  <a:tcPr marL="25443" marR="25443"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09712591"/>
                  </a:ext>
                </a:extLst>
              </a:tr>
              <a:tr h="830727">
                <a:tc>
                  <a:txBody>
                    <a:bodyPr/>
                    <a:lstStyle/>
                    <a:p>
                      <a:pPr algn="ctr" eaLnBrk="0" latinLnBrk="1" hangingPunct="0">
                        <a:spcAft>
                          <a:spcPts val="0"/>
                        </a:spcAft>
                      </a:pPr>
                      <a:r>
                        <a:rPr lang="ja-JP" sz="140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rPr>
                        <a:t>第４回</a:t>
                      </a:r>
                    </a:p>
                  </a:txBody>
                  <a:tcPr marL="25443" marR="25443"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eaLnBrk="0" latinLnBrk="1" hangingPunct="0">
                        <a:spcAft>
                          <a:spcPts val="0"/>
                        </a:spcAft>
                      </a:pPr>
                      <a:r>
                        <a:rPr lang="ja-JP" sz="140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rPr>
                        <a:t>９月１１日（水）</a:t>
                      </a:r>
                    </a:p>
                    <a:p>
                      <a:pPr algn="ctr" eaLnBrk="0" latinLnBrk="1" hangingPunct="0">
                        <a:spcAft>
                          <a:spcPts val="0"/>
                        </a:spcAft>
                      </a:pPr>
                      <a:r>
                        <a:rPr lang="ja-JP" sz="140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rPr>
                        <a:t>（県庁地下大会議室）</a:t>
                      </a:r>
                    </a:p>
                  </a:txBody>
                  <a:tcPr marL="25443" marR="25443"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eaLnBrk="0" latinLnBrk="1" hangingPunct="0">
                        <a:spcAft>
                          <a:spcPts val="0"/>
                        </a:spcAft>
                      </a:pPr>
                      <a:r>
                        <a:rPr lang="ja-JP" sz="1400" dirty="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rPr>
                        <a:t>保護者対応について～親の学びプログラムを活用して～</a:t>
                      </a:r>
                      <a:endParaRPr lang="en-US" altLang="ja-JP" sz="1400" dirty="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endParaRPr>
                    </a:p>
                    <a:p>
                      <a:pPr algn="just" eaLnBrk="0" latinLnBrk="1" hangingPunct="0">
                        <a:spcAft>
                          <a:spcPts val="0"/>
                        </a:spcAft>
                      </a:pPr>
                      <a:r>
                        <a:rPr lang="ja-JP" sz="1400" dirty="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rPr>
                        <a:t>虐待の早期発見と対応、保育技術３（幼児期と絵本）</a:t>
                      </a:r>
                      <a:endParaRPr lang="en-US" altLang="ja-JP" sz="1400" dirty="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endParaRPr>
                    </a:p>
                    <a:p>
                      <a:pPr algn="just" eaLnBrk="0" latinLnBrk="1" hangingPunct="0">
                        <a:spcAft>
                          <a:spcPts val="0"/>
                        </a:spcAft>
                      </a:pPr>
                      <a:r>
                        <a:rPr lang="ja-JP" sz="1400" dirty="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rPr>
                        <a:t>特別支援教育</a:t>
                      </a:r>
                    </a:p>
                  </a:txBody>
                  <a:tcPr marL="25443" marR="25443"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57317293"/>
                  </a:ext>
                </a:extLst>
              </a:tr>
              <a:tr h="666898">
                <a:tc>
                  <a:txBody>
                    <a:bodyPr/>
                    <a:lstStyle/>
                    <a:p>
                      <a:pPr algn="ctr" eaLnBrk="0" latinLnBrk="1" hangingPunct="0">
                        <a:spcAft>
                          <a:spcPts val="0"/>
                        </a:spcAft>
                      </a:pPr>
                      <a:r>
                        <a:rPr lang="ja-JP" sz="140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rPr>
                        <a:t>第５回</a:t>
                      </a:r>
                    </a:p>
                  </a:txBody>
                  <a:tcPr marL="25443" marR="25443"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eaLnBrk="0" latinLnBrk="1" hangingPunct="0">
                        <a:spcAft>
                          <a:spcPts val="0"/>
                        </a:spcAft>
                      </a:pPr>
                      <a:r>
                        <a:rPr lang="ja-JP" sz="140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rPr>
                        <a:t>９月～１１月</a:t>
                      </a:r>
                    </a:p>
                    <a:p>
                      <a:pPr algn="ctr" eaLnBrk="0" latinLnBrk="1" hangingPunct="0">
                        <a:spcAft>
                          <a:spcPts val="0"/>
                        </a:spcAft>
                      </a:pPr>
                      <a:r>
                        <a:rPr lang="ja-JP" sz="140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rPr>
                        <a:t>（近隣小学校）</a:t>
                      </a:r>
                    </a:p>
                  </a:txBody>
                  <a:tcPr marL="25443" marR="25443"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eaLnBrk="0" latinLnBrk="1" hangingPunct="0">
                        <a:spcAft>
                          <a:spcPts val="0"/>
                        </a:spcAft>
                      </a:pPr>
                      <a:r>
                        <a:rPr lang="ja-JP" sz="1400" dirty="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rPr>
                        <a:t>近隣小学校訪問（授業参観及び意見交換等） </a:t>
                      </a:r>
                    </a:p>
                  </a:txBody>
                  <a:tcPr marL="25443" marR="25443"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07377823"/>
                  </a:ext>
                </a:extLst>
              </a:tr>
              <a:tr h="657294">
                <a:tc>
                  <a:txBody>
                    <a:bodyPr/>
                    <a:lstStyle/>
                    <a:p>
                      <a:pPr algn="ctr" eaLnBrk="0" latinLnBrk="1" hangingPunct="0">
                        <a:spcAft>
                          <a:spcPts val="0"/>
                        </a:spcAft>
                      </a:pPr>
                      <a:r>
                        <a:rPr lang="ja-JP" sz="140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rPr>
                        <a:t>第６回</a:t>
                      </a:r>
                    </a:p>
                  </a:txBody>
                  <a:tcPr marL="25443" marR="25443"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133350" indent="-133350" algn="ctr" eaLnBrk="0" latinLnBrk="1" hangingPunct="0">
                        <a:spcAft>
                          <a:spcPts val="0"/>
                        </a:spcAft>
                      </a:pPr>
                      <a:r>
                        <a:rPr lang="ja-JP" sz="1400">
                          <a:solidFill>
                            <a:srgbClr val="000000"/>
                          </a:solidFill>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１１月１４日（木）</a:t>
                      </a:r>
                      <a:endParaRPr lang="ja-JP" sz="140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endParaRPr>
                    </a:p>
                    <a:p>
                      <a:pPr algn="ctr" eaLnBrk="0" latinLnBrk="1" hangingPunct="0">
                        <a:spcAft>
                          <a:spcPts val="0"/>
                        </a:spcAft>
                      </a:pPr>
                      <a:r>
                        <a:rPr lang="ja-JP" sz="140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rPr>
                        <a:t>（熊本県立教育センター）</a:t>
                      </a:r>
                    </a:p>
                  </a:txBody>
                  <a:tcPr marL="25443" marR="25443"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eaLnBrk="0" latinLnBrk="1" hangingPunct="0">
                        <a:spcAft>
                          <a:spcPts val="0"/>
                        </a:spcAft>
                      </a:pPr>
                      <a:r>
                        <a:rPr lang="ja-JP" sz="1400" dirty="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rPr>
                        <a:t>これまでを振り返って、保育の充実に向けて</a:t>
                      </a:r>
                      <a:r>
                        <a:rPr lang="ja-JP" altLang="en-US" sz="1400" dirty="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rPr>
                        <a:t>、</a:t>
                      </a:r>
                      <a:r>
                        <a:rPr lang="ja-JP" sz="1400" dirty="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rPr>
                        <a:t>保育相談に生かすカウンセリング、保育技術４（幼児期の造形表現）</a:t>
                      </a:r>
                    </a:p>
                  </a:txBody>
                  <a:tcPr marL="25443" marR="25443"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74291218"/>
                  </a:ext>
                </a:extLst>
              </a:tr>
              <a:tr h="783188">
                <a:tc>
                  <a:txBody>
                    <a:bodyPr/>
                    <a:lstStyle/>
                    <a:p>
                      <a:pPr algn="ctr" eaLnBrk="0" latinLnBrk="1" hangingPunct="0">
                        <a:spcAft>
                          <a:spcPts val="0"/>
                        </a:spcAft>
                      </a:pPr>
                      <a:r>
                        <a:rPr lang="ja-JP" sz="140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rPr>
                        <a:t>第７回</a:t>
                      </a:r>
                    </a:p>
                  </a:txBody>
                  <a:tcPr marL="25443" marR="25443"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eaLnBrk="0" latinLnBrk="1" hangingPunct="0">
                        <a:lnSpc>
                          <a:spcPct val="150000"/>
                        </a:lnSpc>
                        <a:spcBef>
                          <a:spcPts val="1200"/>
                        </a:spcBef>
                        <a:spcAft>
                          <a:spcPts val="0"/>
                        </a:spcAft>
                      </a:pPr>
                      <a:r>
                        <a:rPr lang="ja-JP" sz="1400" dirty="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rPr>
                        <a:t>令和７年（２０２５年）</a:t>
                      </a:r>
                    </a:p>
                    <a:p>
                      <a:pPr algn="ctr" eaLnBrk="0" latinLnBrk="1" hangingPunct="0">
                        <a:spcAft>
                          <a:spcPts val="0"/>
                        </a:spcAft>
                      </a:pPr>
                      <a:r>
                        <a:rPr lang="ja-JP" sz="1400" dirty="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rPr>
                        <a:t>２月５日</a:t>
                      </a:r>
                      <a:r>
                        <a:rPr lang="en-US" sz="1400" dirty="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rPr>
                        <a:t>(</a:t>
                      </a:r>
                      <a:r>
                        <a:rPr lang="ja-JP" sz="1400" dirty="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rPr>
                        <a:t>水</a:t>
                      </a:r>
                      <a:r>
                        <a:rPr lang="en-US" sz="1400" dirty="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rPr>
                        <a:t>)</a:t>
                      </a:r>
                      <a:endParaRPr lang="ja-JP" sz="1400" dirty="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endParaRPr>
                    </a:p>
                    <a:p>
                      <a:pPr algn="ctr" eaLnBrk="0" latinLnBrk="1" hangingPunct="0">
                        <a:spcAft>
                          <a:spcPts val="0"/>
                        </a:spcAft>
                      </a:pPr>
                      <a:r>
                        <a:rPr lang="ja-JP" sz="1400" dirty="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rPr>
                        <a:t>（協力園）</a:t>
                      </a:r>
                      <a:endParaRPr lang="en-US" altLang="ja-JP" sz="1400" dirty="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endParaRPr>
                    </a:p>
                  </a:txBody>
                  <a:tcPr marL="25443" marR="25443"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eaLnBrk="0" latinLnBrk="1" hangingPunct="0">
                        <a:spcAft>
                          <a:spcPts val="0"/>
                        </a:spcAft>
                      </a:pPr>
                      <a:r>
                        <a:rPr lang="ja-JP" sz="1400" dirty="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rPr>
                        <a:t>保育参観</a:t>
                      </a:r>
                      <a:r>
                        <a:rPr lang="ja-JP" sz="1400" spc="-40" dirty="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rPr>
                        <a:t>（協力園による保育実践の参観及び事後研</a:t>
                      </a:r>
                      <a:r>
                        <a:rPr lang="ja-JP" sz="1400" dirty="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rPr>
                        <a:t>究</a:t>
                      </a:r>
                      <a:r>
                        <a:rPr lang="ja-JP" sz="1400" spc="-40" dirty="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rPr>
                        <a:t>会</a:t>
                      </a:r>
                      <a:r>
                        <a:rPr lang="ja-JP" sz="1400" dirty="0">
                          <a:solidFill>
                            <a:srgbClr val="000000"/>
                          </a:solidFill>
                          <a:effectLst/>
                          <a:latin typeface="UD デジタル 教科書体 N-B" panose="02020700000000000000" pitchFamily="17" charset="-128"/>
                          <a:ea typeface="UD デジタル 教科書体 N-B" panose="02020700000000000000" pitchFamily="17" charset="-128"/>
                          <a:cs typeface="ＭＳ 明朝" panose="02020609040205080304" pitchFamily="17" charset="-128"/>
                        </a:rPr>
                        <a:t>）</a:t>
                      </a:r>
                    </a:p>
                  </a:txBody>
                  <a:tcPr marL="25443" marR="25443"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0594277"/>
                  </a:ext>
                </a:extLst>
              </a:tr>
            </a:tbl>
          </a:graphicData>
        </a:graphic>
      </p:graphicFrame>
      <p:sp>
        <p:nvSpPr>
          <p:cNvPr id="6" name="正方形/長方形 5">
            <a:extLst>
              <a:ext uri="{FF2B5EF4-FFF2-40B4-BE49-F238E27FC236}">
                <a16:creationId xmlns:a16="http://schemas.microsoft.com/office/drawing/2014/main" id="{4FF8A6F1-CF6C-486F-9C03-490A39EA9977}"/>
              </a:ext>
            </a:extLst>
          </p:cNvPr>
          <p:cNvSpPr/>
          <p:nvPr/>
        </p:nvSpPr>
        <p:spPr>
          <a:xfrm>
            <a:off x="0" y="0"/>
            <a:ext cx="9144000" cy="548680"/>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kumimoji="0" lang="en-US" altLang="ja-JP" sz="2400" b="0" i="0" u="none" strike="noStrike" kern="1200" cap="none" spc="0" normalizeH="0" baseline="0" noProof="0" dirty="0">
                <a:ln>
                  <a:noFill/>
                </a:ln>
                <a:solidFill>
                  <a:schemeClr val="bg1"/>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0" lang="ja-JP" altLang="en-US" sz="2400" b="0" i="0" u="none" strike="noStrike" kern="1200" cap="none" spc="0" normalizeH="0" baseline="0" noProof="0" dirty="0">
                <a:ln>
                  <a:noFill/>
                </a:ln>
                <a:solidFill>
                  <a:schemeClr val="bg1"/>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0" lang="en-US" altLang="ja-JP" sz="2400" b="0" i="0" u="none" strike="noStrike" kern="1200" cap="none" spc="0" normalizeH="0" baseline="0" noProof="0" dirty="0">
                <a:ln>
                  <a:noFill/>
                </a:ln>
                <a:solidFill>
                  <a:schemeClr val="bg1"/>
                </a:solidFill>
                <a:effectLst/>
                <a:uLnTx/>
                <a:uFillTx/>
                <a:latin typeface="UD デジタル 教科書体 NK-B" panose="02020700000000000000" pitchFamily="18" charset="-128"/>
                <a:ea typeface="UD デジタル 教科書体 NK-B" panose="02020700000000000000" pitchFamily="18" charset="-128"/>
                <a:cs typeface="+mn-cs"/>
              </a:rPr>
              <a:t>1</a:t>
            </a:r>
            <a:r>
              <a:rPr kumimoji="0" lang="ja-JP" altLang="en-US" sz="2400" b="0" i="0" u="none" strike="noStrike" kern="1200" cap="none" spc="0" normalizeH="0" baseline="0" noProof="0" dirty="0">
                <a:ln>
                  <a:noFill/>
                </a:ln>
                <a:solidFill>
                  <a:schemeClr val="bg1"/>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0" lang="ja-JP" altLang="en-US" sz="2400" dirty="0">
                <a:solidFill>
                  <a:schemeClr val="bg1"/>
                </a:solidFill>
                <a:latin typeface="UD デジタル 教科書体 NK-B" panose="02020700000000000000" pitchFamily="18" charset="-128"/>
                <a:ea typeface="UD デジタル 教科書体 NK-B" panose="02020700000000000000" pitchFamily="18" charset="-128"/>
              </a:rPr>
              <a:t>年間の研修予定について</a:t>
            </a:r>
            <a:endParaRPr kumimoji="1" lang="ja-JP" altLang="en-US" sz="1200" b="1" dirty="0">
              <a:solidFill>
                <a:schemeClr val="bg1"/>
              </a:solidFill>
              <a:latin typeface="UD デジタル 教科書体 NK-B" panose="02020700000000000000" pitchFamily="18" charset="-128"/>
              <a:ea typeface="UD デジタル 教科書体 NK-B" panose="02020700000000000000" pitchFamily="18" charset="-128"/>
            </a:endParaRPr>
          </a:p>
        </p:txBody>
      </p:sp>
      <p:pic>
        <p:nvPicPr>
          <p:cNvPr id="2" name="録音したサウンド">
            <a:hlinkClick r:id="" action="ppaction://media"/>
            <a:extLst>
              <a:ext uri="{FF2B5EF4-FFF2-40B4-BE49-F238E27FC236}">
                <a16:creationId xmlns:a16="http://schemas.microsoft.com/office/drawing/2014/main" id="{9D02937C-F6FB-6C7A-7CFE-79D894EFF45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41492" y="6269037"/>
            <a:ext cx="406400" cy="406400"/>
          </a:xfrm>
          <a:prstGeom prst="rect">
            <a:avLst/>
          </a:prstGeom>
        </p:spPr>
      </p:pic>
    </p:spTree>
    <p:extLst>
      <p:ext uri="{BB962C8B-B14F-4D97-AF65-F5344CB8AC3E}">
        <p14:creationId xmlns:p14="http://schemas.microsoft.com/office/powerpoint/2010/main" val="3726134976"/>
      </p:ext>
    </p:extLst>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6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スライド番号プレースホルダー 3"/>
          <p:cNvSpPr>
            <a:spLocks noGrp="1"/>
          </p:cNvSpPr>
          <p:nvPr>
            <p:ph type="sldNum" sz="quarter" idx="12"/>
          </p:nvPr>
        </p:nvSpPr>
        <p:spPr bwMode="auto">
          <a:xfrm>
            <a:off x="6604000" y="64563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00237C8A-F4BE-4E4C-B477-14B19E499141}" type="slidenum">
              <a:rPr lang="en-US" altLang="ja-JP" sz="2000" b="1" smtClean="0">
                <a:latin typeface="Tahoma" panose="020B0604030504040204" pitchFamily="34" charset="0"/>
              </a:rPr>
              <a:pPr>
                <a:spcBef>
                  <a:spcPct val="0"/>
                </a:spcBef>
                <a:buFontTx/>
                <a:buNone/>
              </a:pPr>
              <a:t>5</a:t>
            </a:fld>
            <a:endParaRPr lang="en-US" altLang="ja-JP" sz="2000" b="1" dirty="0">
              <a:latin typeface="Tahoma" panose="020B0604030504040204" pitchFamily="34" charset="0"/>
            </a:endParaRPr>
          </a:p>
        </p:txBody>
      </p:sp>
      <p:sp>
        <p:nvSpPr>
          <p:cNvPr id="16388" name="コンテンツ プレースホルダー 2"/>
          <p:cNvSpPr txBox="1">
            <a:spLocks/>
          </p:cNvSpPr>
          <p:nvPr/>
        </p:nvSpPr>
        <p:spPr bwMode="auto">
          <a:xfrm>
            <a:off x="323528" y="947788"/>
            <a:ext cx="4679950" cy="5232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buFont typeface="Arial" panose="020B0604020202020204" pitchFamily="34" charset="0"/>
              <a:buNone/>
            </a:pPr>
            <a:r>
              <a:rPr lang="ja-JP" altLang="en-US" sz="2800" b="1" dirty="0">
                <a:latin typeface="UD デジタル 教科書体 NK-B" panose="02020700000000000000" pitchFamily="18" charset="-128"/>
                <a:ea typeface="UD デジタル 教科書体 NK-B" panose="02020700000000000000" pitchFamily="18" charset="-128"/>
              </a:rPr>
              <a:t>○申込み方法</a:t>
            </a:r>
            <a:endParaRPr lang="en-US" altLang="ja-JP" sz="2800" b="1" dirty="0">
              <a:latin typeface="UD デジタル 教科書体 NK-B" panose="02020700000000000000" pitchFamily="18" charset="-128"/>
              <a:ea typeface="UD デジタル 教科書体 NK-B" panose="02020700000000000000" pitchFamily="18" charset="-128"/>
            </a:endParaRPr>
          </a:p>
          <a:p>
            <a:pPr>
              <a:buFont typeface="Arial" panose="020B0604020202020204" pitchFamily="34" charset="0"/>
              <a:buNone/>
            </a:pPr>
            <a:r>
              <a:rPr lang="en-US" altLang="ja-JP" sz="2800" b="1" dirty="0">
                <a:solidFill>
                  <a:srgbClr val="C00000"/>
                </a:solidFill>
                <a:latin typeface="UD デジタル 教科書体 NK-B" panose="02020700000000000000" pitchFamily="18" charset="-128"/>
                <a:ea typeface="UD デジタル 教科書体 NK-B" panose="02020700000000000000" pitchFamily="18" charset="-128"/>
              </a:rPr>
              <a:t>※</a:t>
            </a:r>
            <a:r>
              <a:rPr lang="ja-JP" altLang="en-US" sz="2800" b="1" dirty="0">
                <a:solidFill>
                  <a:srgbClr val="C00000"/>
                </a:solidFill>
                <a:latin typeface="UD デジタル 教科書体 NK-B" panose="02020700000000000000" pitchFamily="18" charset="-128"/>
                <a:ea typeface="UD デジタル 教科書体 NK-B" panose="02020700000000000000" pitchFamily="18" charset="-128"/>
              </a:rPr>
              <a:t>毎回実施要項を発出→</a:t>
            </a:r>
            <a:endParaRPr lang="en-US" altLang="ja-JP" sz="2800" b="1" dirty="0">
              <a:solidFill>
                <a:srgbClr val="C00000"/>
              </a:solidFill>
              <a:latin typeface="UD デジタル 教科書体 NK-B" panose="02020700000000000000" pitchFamily="18" charset="-128"/>
              <a:ea typeface="UD デジタル 教科書体 NK-B" panose="02020700000000000000" pitchFamily="18" charset="-128"/>
            </a:endParaRPr>
          </a:p>
          <a:p>
            <a:pPr>
              <a:buFont typeface="Arial" panose="020B0604020202020204" pitchFamily="34" charset="0"/>
              <a:buNone/>
            </a:pPr>
            <a:r>
              <a:rPr lang="ja-JP" altLang="en-US" sz="2800" b="1" dirty="0">
                <a:solidFill>
                  <a:srgbClr val="C00000"/>
                </a:solidFill>
                <a:latin typeface="UD デジタル 教科書体 NK-B" panose="02020700000000000000" pitchFamily="18" charset="-128"/>
                <a:ea typeface="UD デジタル 教科書体 NK-B" panose="02020700000000000000" pitchFamily="18" charset="-128"/>
              </a:rPr>
              <a:t>　  毎回参加申込をする。</a:t>
            </a:r>
            <a:endParaRPr lang="en-US" altLang="ja-JP" sz="2800" b="1" dirty="0">
              <a:solidFill>
                <a:srgbClr val="C00000"/>
              </a:solidFill>
              <a:latin typeface="UD デジタル 教科書体 NK-B" panose="02020700000000000000" pitchFamily="18" charset="-128"/>
              <a:ea typeface="UD デジタル 教科書体 NK-B" panose="02020700000000000000" pitchFamily="18" charset="-128"/>
            </a:endParaRPr>
          </a:p>
          <a:p>
            <a:pPr>
              <a:buFont typeface="Arial" panose="020B0604020202020204" pitchFamily="34" charset="0"/>
              <a:buNone/>
            </a:pPr>
            <a:r>
              <a:rPr lang="ja-JP" altLang="en-US" sz="2800" b="1" dirty="0">
                <a:latin typeface="UD デジタル 教科書体 NK-B" panose="02020700000000000000" pitchFamily="18" charset="-128"/>
                <a:ea typeface="UD デジタル 教科書体 NK-B" panose="02020700000000000000" pitchFamily="18" charset="-128"/>
              </a:rPr>
              <a:t>○欠席届について</a:t>
            </a:r>
            <a:endParaRPr lang="en-US" altLang="ja-JP" sz="2800" b="1" dirty="0">
              <a:latin typeface="UD デジタル 教科書体 NK-B" panose="02020700000000000000" pitchFamily="18" charset="-128"/>
              <a:ea typeface="UD デジタル 教科書体 NK-B" panose="02020700000000000000" pitchFamily="18" charset="-128"/>
            </a:endParaRPr>
          </a:p>
          <a:p>
            <a:pPr>
              <a:buFont typeface="Arial" panose="020B0604020202020204" pitchFamily="34" charset="0"/>
              <a:buNone/>
            </a:pPr>
            <a:r>
              <a:rPr lang="en-US" altLang="ja-JP" sz="2800" b="1" dirty="0">
                <a:latin typeface="UD デジタル 教科書体 NK-B" panose="02020700000000000000" pitchFamily="18" charset="-128"/>
                <a:ea typeface="UD デジタル 教科書体 NK-B" panose="02020700000000000000" pitchFamily="18" charset="-128"/>
              </a:rPr>
              <a:t>※</a:t>
            </a:r>
            <a:r>
              <a:rPr lang="ja-JP" altLang="en-US" sz="2800" b="1" dirty="0">
                <a:latin typeface="UD デジタル 教科書体 NK-B" panose="02020700000000000000" pitchFamily="18" charset="-128"/>
                <a:ea typeface="UD デジタル 教科書体 NK-B" panose="02020700000000000000" pitchFamily="18" charset="-128"/>
              </a:rPr>
              <a:t>研修の</a:t>
            </a:r>
            <a:r>
              <a:rPr lang="ja-JP" altLang="en-US" sz="2800" b="1" u="sng" dirty="0">
                <a:solidFill>
                  <a:srgbClr val="C00000"/>
                </a:solidFill>
                <a:latin typeface="UD デジタル 教科書体 NK-B" panose="02020700000000000000" pitchFamily="18" charset="-128"/>
                <a:ea typeface="UD デジタル 教科書体 NK-B" panose="02020700000000000000" pitchFamily="18" charset="-128"/>
              </a:rPr>
              <a:t>１週間前</a:t>
            </a:r>
            <a:r>
              <a:rPr lang="ja-JP" altLang="en-US" sz="2800" b="1" u="sng" dirty="0">
                <a:latin typeface="UD デジタル 教科書体 NK-B" panose="02020700000000000000" pitchFamily="18" charset="-128"/>
                <a:ea typeface="UD デジタル 教科書体 NK-B" panose="02020700000000000000" pitchFamily="18" charset="-128"/>
              </a:rPr>
              <a:t>まで</a:t>
            </a:r>
            <a:r>
              <a:rPr lang="ja-JP" altLang="en-US" sz="2800" b="1" dirty="0">
                <a:latin typeface="UD デジタル 教科書体 NK-B" panose="02020700000000000000" pitchFamily="18" charset="-128"/>
                <a:ea typeface="UD デジタル 教科書体 NK-B" panose="02020700000000000000" pitchFamily="18" charset="-128"/>
              </a:rPr>
              <a:t>に、　</a:t>
            </a:r>
            <a:endParaRPr lang="en-US" altLang="ja-JP" sz="2800" b="1" dirty="0">
              <a:latin typeface="UD デジタル 教科書体 NK-B" panose="02020700000000000000" pitchFamily="18" charset="-128"/>
              <a:ea typeface="UD デジタル 教科書体 NK-B" panose="02020700000000000000" pitchFamily="18" charset="-128"/>
            </a:endParaRPr>
          </a:p>
          <a:p>
            <a:pPr>
              <a:buFont typeface="Arial" panose="020B0604020202020204" pitchFamily="34" charset="0"/>
              <a:buNone/>
            </a:pPr>
            <a:r>
              <a:rPr lang="ja-JP" altLang="en-US" sz="2800" b="1" dirty="0">
                <a:latin typeface="UD デジタル 教科書体 NK-B" panose="02020700000000000000" pitchFamily="18" charset="-128"/>
                <a:ea typeface="UD デジタル 教科書体 NK-B" panose="02020700000000000000" pitchFamily="18" charset="-128"/>
              </a:rPr>
              <a:t>　 研修担当に提出。</a:t>
            </a:r>
            <a:endParaRPr lang="en-US" altLang="ja-JP" sz="2800" b="1" dirty="0">
              <a:latin typeface="UD デジタル 教科書体 NK-B" panose="02020700000000000000" pitchFamily="18" charset="-128"/>
              <a:ea typeface="UD デジタル 教科書体 NK-B" panose="02020700000000000000" pitchFamily="18" charset="-128"/>
            </a:endParaRPr>
          </a:p>
          <a:p>
            <a:pPr>
              <a:buFont typeface="Arial" panose="020B0604020202020204" pitchFamily="34" charset="0"/>
              <a:buNone/>
            </a:pPr>
            <a:r>
              <a:rPr lang="en-US" altLang="ja-JP" sz="2800" b="1" dirty="0">
                <a:latin typeface="UD デジタル 教科書体 NK-B" panose="02020700000000000000" pitchFamily="18" charset="-128"/>
                <a:ea typeface="UD デジタル 教科書体 NK-B" panose="02020700000000000000" pitchFamily="18" charset="-128"/>
              </a:rPr>
              <a:t>※</a:t>
            </a:r>
            <a:r>
              <a:rPr lang="ja-JP" altLang="en-US" sz="2800" b="1" dirty="0">
                <a:latin typeface="UD デジタル 教科書体 NK-B" panose="02020700000000000000" pitchFamily="18" charset="-128"/>
                <a:ea typeface="UD デジタル 教科書体 NK-B" panose="02020700000000000000" pitchFamily="18" charset="-128"/>
              </a:rPr>
              <a:t>欠席届提出期限以降は、</a:t>
            </a:r>
            <a:endParaRPr lang="en-US" altLang="ja-JP" sz="2800" b="1" dirty="0">
              <a:latin typeface="UD デジタル 教科書体 NK-B" panose="02020700000000000000" pitchFamily="18" charset="-128"/>
              <a:ea typeface="UD デジタル 教科書体 NK-B" panose="02020700000000000000" pitchFamily="18" charset="-128"/>
            </a:endParaRPr>
          </a:p>
          <a:p>
            <a:pPr>
              <a:buFont typeface="Arial" panose="020B0604020202020204" pitchFamily="34" charset="0"/>
              <a:buNone/>
            </a:pPr>
            <a:r>
              <a:rPr lang="ja-JP" altLang="en-US" sz="2800" b="1" dirty="0">
                <a:latin typeface="UD デジタル 教科書体 NK-B" panose="02020700000000000000" pitchFamily="18" charset="-128"/>
                <a:ea typeface="UD デジタル 教科書体 NK-B" panose="02020700000000000000" pitchFamily="18" charset="-128"/>
              </a:rPr>
              <a:t>　 研修担当に電話連絡し、</a:t>
            </a:r>
            <a:endParaRPr lang="en-US" altLang="ja-JP" sz="2800" b="1" dirty="0">
              <a:latin typeface="UD デジタル 教科書体 NK-B" panose="02020700000000000000" pitchFamily="18" charset="-128"/>
              <a:ea typeface="UD デジタル 教科書体 NK-B" panose="02020700000000000000" pitchFamily="18" charset="-128"/>
            </a:endParaRPr>
          </a:p>
          <a:p>
            <a:pPr>
              <a:buFont typeface="Arial" panose="020B0604020202020204" pitchFamily="34" charset="0"/>
              <a:buNone/>
            </a:pPr>
            <a:r>
              <a:rPr lang="ja-JP" altLang="en-US" sz="2800" b="1" dirty="0">
                <a:latin typeface="UD デジタル 教科書体 NK-B" panose="02020700000000000000" pitchFamily="18" charset="-128"/>
                <a:ea typeface="UD デジタル 教科書体 NK-B" panose="02020700000000000000" pitchFamily="18" charset="-128"/>
              </a:rPr>
              <a:t>　 至急欠席届を提出</a:t>
            </a:r>
            <a:r>
              <a:rPr lang="ja-JP" altLang="en-US" b="1" dirty="0">
                <a:latin typeface="UD デジタル 教科書体 NK-B" panose="02020700000000000000" pitchFamily="18" charset="-128"/>
                <a:ea typeface="UD デジタル 教科書体 NK-B" panose="02020700000000000000" pitchFamily="18" charset="-128"/>
              </a:rPr>
              <a:t>。</a:t>
            </a:r>
            <a:endParaRPr lang="en-US" altLang="ja-JP" b="1" dirty="0">
              <a:latin typeface="UD デジタル 教科書体 NK-B" panose="02020700000000000000" pitchFamily="18" charset="-128"/>
              <a:ea typeface="UD デジタル 教科書体 NK-B" panose="02020700000000000000" pitchFamily="18" charset="-128"/>
            </a:endParaRPr>
          </a:p>
          <a:p>
            <a:pPr>
              <a:buFont typeface="Arial" panose="020B0604020202020204" pitchFamily="34" charset="0"/>
              <a:buNone/>
            </a:pPr>
            <a:r>
              <a:rPr lang="ja-JP" altLang="en-US" sz="2800" b="1" dirty="0">
                <a:latin typeface="UD デジタル 教科書体 NK-B" panose="02020700000000000000" pitchFamily="18" charset="-128"/>
                <a:ea typeface="UD デジタル 教科書体 NK-B" panose="02020700000000000000" pitchFamily="18" charset="-128"/>
              </a:rPr>
              <a:t>　（当日欠席も同様）</a:t>
            </a:r>
            <a:endParaRPr lang="en-US" altLang="ja-JP" sz="2800" b="1" dirty="0">
              <a:latin typeface="UD デジタル 教科書体 NK-B" panose="02020700000000000000" pitchFamily="18" charset="-128"/>
              <a:ea typeface="UD デジタル 教科書体 NK-B" panose="02020700000000000000" pitchFamily="18" charset="-128"/>
            </a:endParaRPr>
          </a:p>
          <a:p>
            <a:pPr>
              <a:buFont typeface="Arial" panose="020B0604020202020204" pitchFamily="34" charset="0"/>
              <a:buNone/>
            </a:pPr>
            <a:r>
              <a:rPr lang="ja-JP" altLang="en-US" b="1" dirty="0">
                <a:latin typeface="UD デジタル 教科書体 NK-B" panose="02020700000000000000" pitchFamily="18" charset="-128"/>
                <a:ea typeface="UD デジタル 教科書体 NK-B" panose="02020700000000000000" pitchFamily="18" charset="-128"/>
              </a:rPr>
              <a:t>　</a:t>
            </a:r>
          </a:p>
        </p:txBody>
      </p:sp>
      <p:sp>
        <p:nvSpPr>
          <p:cNvPr id="16389" name="テキスト ボックス 6"/>
          <p:cNvSpPr txBox="1">
            <a:spLocks noChangeArrowheads="1"/>
          </p:cNvSpPr>
          <p:nvPr/>
        </p:nvSpPr>
        <p:spPr bwMode="auto">
          <a:xfrm>
            <a:off x="5724524" y="945730"/>
            <a:ext cx="27352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en-US" altLang="ja-JP" sz="2400" dirty="0">
                <a:latin typeface="UD デジタル 教科書体 NK-B" panose="02020700000000000000" pitchFamily="18" charset="-128"/>
                <a:ea typeface="UD デジタル 教科書体 NK-B" panose="02020700000000000000" pitchFamily="18" charset="-128"/>
              </a:rPr>
              <a:t>&lt;</a:t>
            </a:r>
            <a:r>
              <a:rPr lang="ja-JP" altLang="en-US" sz="2400" dirty="0">
                <a:latin typeface="UD デジタル 教科書体 NK-B" panose="02020700000000000000" pitchFamily="18" charset="-128"/>
                <a:ea typeface="UD デジタル 教科書体 NK-B" panose="02020700000000000000" pitchFamily="18" charset="-128"/>
              </a:rPr>
              <a:t>　欠席届　</a:t>
            </a:r>
            <a:r>
              <a:rPr lang="en-US" altLang="ja-JP" sz="2400" dirty="0">
                <a:latin typeface="UD デジタル 教科書体 NK-B" panose="02020700000000000000" pitchFamily="18" charset="-128"/>
                <a:ea typeface="UD デジタル 教科書体 NK-B" panose="02020700000000000000" pitchFamily="18" charset="-128"/>
              </a:rPr>
              <a:t>&gt;</a:t>
            </a:r>
            <a:endParaRPr lang="ja-JP" altLang="en-US" sz="2400" dirty="0">
              <a:latin typeface="UD デジタル 教科書体 NK-B" panose="02020700000000000000" pitchFamily="18" charset="-128"/>
              <a:ea typeface="UD デジタル 教科書体 NK-B" panose="02020700000000000000" pitchFamily="18" charset="-128"/>
            </a:endParaRPr>
          </a:p>
        </p:txBody>
      </p:sp>
      <p:sp>
        <p:nvSpPr>
          <p:cNvPr id="2" name="正方形/長方形 1"/>
          <p:cNvSpPr/>
          <p:nvPr/>
        </p:nvSpPr>
        <p:spPr>
          <a:xfrm>
            <a:off x="7524750" y="1844675"/>
            <a:ext cx="503238"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3" name="図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7716" y="1556792"/>
            <a:ext cx="3608878" cy="4351474"/>
          </a:xfrm>
          <a:prstGeom prst="rect">
            <a:avLst/>
          </a:prstGeom>
          <a:ln>
            <a:solidFill>
              <a:schemeClr val="tx1"/>
            </a:solidFill>
          </a:ln>
        </p:spPr>
      </p:pic>
      <p:sp>
        <p:nvSpPr>
          <p:cNvPr id="8" name="正方形/長方形 7">
            <a:extLst>
              <a:ext uri="{FF2B5EF4-FFF2-40B4-BE49-F238E27FC236}">
                <a16:creationId xmlns:a16="http://schemas.microsoft.com/office/drawing/2014/main" id="{4FF8A6F1-CF6C-486F-9C03-490A39EA9977}"/>
              </a:ext>
            </a:extLst>
          </p:cNvPr>
          <p:cNvSpPr/>
          <p:nvPr/>
        </p:nvSpPr>
        <p:spPr>
          <a:xfrm>
            <a:off x="0" y="0"/>
            <a:ext cx="9144000" cy="548680"/>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kumimoji="0" lang="en-US" altLang="ja-JP" sz="2400" b="0" i="0" u="none" strike="noStrike" kern="1200" cap="none" spc="0" normalizeH="0" baseline="0" noProof="0" dirty="0">
                <a:ln>
                  <a:noFill/>
                </a:ln>
                <a:solidFill>
                  <a:schemeClr val="bg1"/>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0" lang="ja-JP" altLang="en-US" sz="2400" b="0" i="0" u="none" strike="noStrike" kern="1200" cap="none" spc="0" normalizeH="0" baseline="0" noProof="0" dirty="0">
                <a:ln>
                  <a:noFill/>
                </a:ln>
                <a:solidFill>
                  <a:schemeClr val="bg1"/>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0" lang="en-US" altLang="ja-JP" sz="2400" b="0" i="0" u="none" strike="noStrike" kern="1200" cap="none" spc="0" normalizeH="0" baseline="0" noProof="0" dirty="0">
                <a:ln>
                  <a:noFill/>
                </a:ln>
                <a:solidFill>
                  <a:schemeClr val="bg1"/>
                </a:solidFill>
                <a:effectLst/>
                <a:uLnTx/>
                <a:uFillTx/>
                <a:latin typeface="UD デジタル 教科書体 NK-B" panose="02020700000000000000" pitchFamily="18" charset="-128"/>
                <a:ea typeface="UD デジタル 教科書体 NK-B" panose="02020700000000000000" pitchFamily="18" charset="-128"/>
                <a:cs typeface="+mn-cs"/>
              </a:rPr>
              <a:t>1</a:t>
            </a:r>
            <a:r>
              <a:rPr kumimoji="0" lang="ja-JP" altLang="en-US" sz="2400" b="0" i="0" u="none" strike="noStrike" kern="1200" cap="none" spc="0" normalizeH="0" baseline="0" noProof="0" dirty="0">
                <a:ln>
                  <a:noFill/>
                </a:ln>
                <a:solidFill>
                  <a:schemeClr val="bg1"/>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0" lang="ja-JP" altLang="en-US" sz="2400" dirty="0">
                <a:solidFill>
                  <a:schemeClr val="bg1"/>
                </a:solidFill>
                <a:latin typeface="UD デジタル 教科書体 NK-B" panose="02020700000000000000" pitchFamily="18" charset="-128"/>
                <a:ea typeface="UD デジタル 教科書体 NK-B" panose="02020700000000000000" pitchFamily="18" charset="-128"/>
              </a:rPr>
              <a:t>年間の研修予定について　　　研修の申し込み方法と欠席届</a:t>
            </a:r>
            <a:endParaRPr kumimoji="1" lang="ja-JP" altLang="en-US" sz="1200" b="1" dirty="0">
              <a:solidFill>
                <a:schemeClr val="bg1"/>
              </a:solidFill>
              <a:latin typeface="UD デジタル 教科書体 NK-B" panose="02020700000000000000" pitchFamily="18" charset="-128"/>
              <a:ea typeface="UD デジタル 教科書体 NK-B" panose="02020700000000000000" pitchFamily="18" charset="-128"/>
            </a:endParaRPr>
          </a:p>
        </p:txBody>
      </p:sp>
      <p:pic>
        <p:nvPicPr>
          <p:cNvPr id="4" name="録音したサウンド">
            <a:hlinkClick r:id="" action="ppaction://media"/>
            <a:extLst>
              <a:ext uri="{FF2B5EF4-FFF2-40B4-BE49-F238E27FC236}">
                <a16:creationId xmlns:a16="http://schemas.microsoft.com/office/drawing/2014/main" id="{22910A25-429C-32EF-C0EF-4E6F2DC4658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3200" y="6371423"/>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6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a:spLocks noChangeArrowheads="1"/>
          </p:cNvSpPr>
          <p:nvPr/>
        </p:nvSpPr>
        <p:spPr bwMode="auto">
          <a:xfrm>
            <a:off x="728315" y="4245154"/>
            <a:ext cx="8137525"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defRPr/>
            </a:pPr>
            <a:r>
              <a:rPr lang="ja-JP" altLang="en-US" sz="2400" b="1" u="sng" dirty="0">
                <a:solidFill>
                  <a:schemeClr val="accent1">
                    <a:lumMod val="50000"/>
                  </a:schemeClr>
                </a:solidFill>
                <a:latin typeface="UD デジタル 教科書体 NK-B" panose="02020700000000000000" pitchFamily="18" charset="-128"/>
                <a:ea typeface="UD デジタル 教科書体 NK-B" panose="02020700000000000000" pitchFamily="18" charset="-128"/>
                <a:cs typeface="メイリオ" panose="020B0604030504040204" pitchFamily="50" charset="-128"/>
              </a:rPr>
              <a:t>県の動き</a:t>
            </a:r>
            <a:endParaRPr lang="en-US" altLang="ja-JP" sz="2400" b="1" u="sng" dirty="0">
              <a:solidFill>
                <a:schemeClr val="accent1">
                  <a:lumMod val="50000"/>
                </a:schemeClr>
              </a:solidFill>
              <a:latin typeface="UD デジタル 教科書体 NK-B" panose="02020700000000000000" pitchFamily="18" charset="-128"/>
              <a:ea typeface="UD デジタル 教科書体 NK-B" panose="02020700000000000000" pitchFamily="18" charset="-128"/>
              <a:cs typeface="メイリオ" panose="020B0604030504040204" pitchFamily="50" charset="-128"/>
            </a:endParaRPr>
          </a:p>
          <a:p>
            <a:pPr eaLnBrk="1" hangingPunct="1">
              <a:spcBef>
                <a:spcPct val="0"/>
              </a:spcBef>
              <a:buFontTx/>
              <a:buNone/>
              <a:defRPr/>
            </a:pPr>
            <a:r>
              <a:rPr lang="ja-JP" altLang="en-US" sz="2400" b="1" dirty="0">
                <a:latin typeface="UD デジタル 教科書体 NK-B" panose="02020700000000000000" pitchFamily="18" charset="-128"/>
                <a:ea typeface="UD デジタル 教科書体 NK-B" panose="02020700000000000000" pitchFamily="18" charset="-128"/>
                <a:cs typeface="メイリオ" panose="020B0604030504040204" pitchFamily="50" charset="-128"/>
              </a:rPr>
              <a:t>○熊本県幼児教育センター</a:t>
            </a:r>
            <a:r>
              <a:rPr lang="ja-JP" altLang="en-US" sz="1800" b="1" dirty="0">
                <a:latin typeface="UD デジタル 教科書体 NK-B" panose="02020700000000000000" pitchFamily="18" charset="-128"/>
                <a:ea typeface="UD デジタル 教科書体 NK-B" panose="02020700000000000000" pitchFamily="18" charset="-128"/>
                <a:cs typeface="メイリオ" panose="020B0604030504040204" pitchFamily="50" charset="-128"/>
              </a:rPr>
              <a:t>（Ｒ２年４月設置）</a:t>
            </a:r>
            <a:endParaRPr lang="en-US" altLang="ja-JP" sz="2400" b="1" dirty="0">
              <a:latin typeface="UD デジタル 教科書体 NK-B" panose="02020700000000000000" pitchFamily="18" charset="-128"/>
              <a:ea typeface="UD デジタル 教科書体 NK-B" panose="02020700000000000000" pitchFamily="18" charset="-128"/>
              <a:cs typeface="メイリオ" panose="020B0604030504040204" pitchFamily="50" charset="-128"/>
            </a:endParaRPr>
          </a:p>
          <a:p>
            <a:pPr eaLnBrk="1" hangingPunct="1">
              <a:spcBef>
                <a:spcPct val="0"/>
              </a:spcBef>
              <a:buFontTx/>
              <a:buNone/>
              <a:defRPr/>
            </a:pPr>
            <a:r>
              <a:rPr lang="ja-JP" altLang="en-US" sz="2400" b="1" dirty="0">
                <a:latin typeface="UD デジタル 教科書体 NK-B" panose="02020700000000000000" pitchFamily="18" charset="-128"/>
                <a:ea typeface="UD デジタル 教科書体 NK-B" panose="02020700000000000000" pitchFamily="18" charset="-128"/>
                <a:cs typeface="メイリオ" panose="020B0604030504040204" pitchFamily="50" charset="-128"/>
              </a:rPr>
              <a:t>○第３期くまもと「夢への架け橋」教育プラン</a:t>
            </a:r>
            <a:endParaRPr lang="en-US" altLang="ja-JP" sz="2400" b="1" dirty="0">
              <a:latin typeface="UD デジタル 教科書体 NK-B" panose="02020700000000000000" pitchFamily="18" charset="-128"/>
              <a:ea typeface="UD デジタル 教科書体 NK-B" panose="02020700000000000000" pitchFamily="18" charset="-128"/>
              <a:cs typeface="メイリオ" panose="020B0604030504040204" pitchFamily="50" charset="-128"/>
            </a:endParaRPr>
          </a:p>
          <a:p>
            <a:pPr eaLnBrk="1" hangingPunct="1">
              <a:spcBef>
                <a:spcPct val="0"/>
              </a:spcBef>
              <a:buFontTx/>
              <a:buNone/>
              <a:defRPr/>
            </a:pPr>
            <a:r>
              <a:rPr lang="ja-JP" altLang="en-US" sz="2400" b="1" dirty="0">
                <a:latin typeface="UD デジタル 教科書体 NK-B" panose="02020700000000000000" pitchFamily="18" charset="-128"/>
                <a:ea typeface="UD デジタル 教科書体 NK-B" panose="02020700000000000000" pitchFamily="18" charset="-128"/>
                <a:cs typeface="メイリオ" panose="020B0604030504040204" pitchFamily="50" charset="-128"/>
              </a:rPr>
              <a:t>○第２期くまもと 子ども・子育てプラン</a:t>
            </a:r>
            <a:r>
              <a:rPr lang="ja-JP" altLang="en-US" sz="2800" b="1" dirty="0">
                <a:latin typeface="UD デジタル 教科書体 NK-B" panose="02020700000000000000" pitchFamily="18" charset="-128"/>
                <a:ea typeface="UD デジタル 教科書体 NK-B" panose="02020700000000000000" pitchFamily="18" charset="-128"/>
                <a:cs typeface="メイリオ" panose="020B0604030504040204" pitchFamily="50" charset="-128"/>
              </a:rPr>
              <a:t>　　</a:t>
            </a:r>
            <a:endParaRPr lang="en-US" altLang="ja-JP" sz="2800" b="1" dirty="0">
              <a:latin typeface="UD デジタル 教科書体 NK-B" panose="02020700000000000000" pitchFamily="18" charset="-128"/>
              <a:ea typeface="UD デジタル 教科書体 NK-B" panose="02020700000000000000" pitchFamily="18" charset="-128"/>
              <a:cs typeface="メイリオ" panose="020B0604030504040204" pitchFamily="50" charset="-128"/>
            </a:endParaRPr>
          </a:p>
          <a:p>
            <a:pPr eaLnBrk="1" hangingPunct="1">
              <a:spcBef>
                <a:spcPct val="0"/>
              </a:spcBef>
              <a:buFontTx/>
              <a:buNone/>
              <a:defRPr/>
            </a:pPr>
            <a:r>
              <a:rPr lang="ja-JP" altLang="en-US" sz="2000" b="1" dirty="0">
                <a:latin typeface="UD デジタル 教科書体 NK-B" panose="02020700000000000000" pitchFamily="18" charset="-128"/>
                <a:ea typeface="UD デジタル 教科書体 NK-B" panose="02020700000000000000" pitchFamily="18" charset="-128"/>
                <a:cs typeface="メイリオ" panose="020B0604030504040204" pitchFamily="50" charset="-128"/>
              </a:rPr>
              <a:t>　（「新 肥後っ子かがやきプラン」の内容を一体化）</a:t>
            </a:r>
            <a:endParaRPr lang="en-US" altLang="ja-JP" sz="2000" b="1" dirty="0">
              <a:latin typeface="UD デジタル 教科書体 NK-B" panose="02020700000000000000" pitchFamily="18" charset="-128"/>
              <a:ea typeface="UD デジタル 教科書体 NK-B" panose="02020700000000000000" pitchFamily="18" charset="-128"/>
              <a:cs typeface="メイリオ" panose="020B0604030504040204" pitchFamily="50" charset="-128"/>
            </a:endParaRPr>
          </a:p>
        </p:txBody>
      </p:sp>
      <p:sp>
        <p:nvSpPr>
          <p:cNvPr id="7" name="テキスト ボックス 6"/>
          <p:cNvSpPr txBox="1">
            <a:spLocks noChangeArrowheads="1"/>
          </p:cNvSpPr>
          <p:nvPr/>
        </p:nvSpPr>
        <p:spPr bwMode="auto">
          <a:xfrm>
            <a:off x="728315" y="953609"/>
            <a:ext cx="8571358"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defRPr/>
            </a:pPr>
            <a:r>
              <a:rPr lang="ja-JP" altLang="en-US" sz="2400" b="1" u="sng" dirty="0">
                <a:solidFill>
                  <a:schemeClr val="accent1">
                    <a:lumMod val="50000"/>
                  </a:schemeClr>
                </a:solidFill>
                <a:latin typeface="UD デジタル 教科書体 NK-B" panose="02020700000000000000" pitchFamily="18" charset="-128"/>
                <a:ea typeface="UD デジタル 教科書体 NK-B" panose="02020700000000000000" pitchFamily="18" charset="-128"/>
                <a:cs typeface="メイリオ" panose="020B0604030504040204" pitchFamily="50" charset="-128"/>
              </a:rPr>
              <a:t>国の動き</a:t>
            </a:r>
            <a:endParaRPr lang="en-US" altLang="ja-JP" sz="2400" b="1" u="sng" dirty="0">
              <a:solidFill>
                <a:schemeClr val="accent1">
                  <a:lumMod val="50000"/>
                </a:schemeClr>
              </a:solidFill>
              <a:latin typeface="UD デジタル 教科書体 NK-B" panose="02020700000000000000" pitchFamily="18" charset="-128"/>
              <a:ea typeface="UD デジタル 教科書体 NK-B" panose="02020700000000000000" pitchFamily="18" charset="-128"/>
              <a:cs typeface="メイリオ" panose="020B0604030504040204" pitchFamily="50" charset="-128"/>
            </a:endParaRPr>
          </a:p>
          <a:p>
            <a:pPr eaLnBrk="1" hangingPunct="1">
              <a:spcBef>
                <a:spcPct val="0"/>
              </a:spcBef>
              <a:buFontTx/>
              <a:buNone/>
              <a:defRPr/>
            </a:pPr>
            <a:r>
              <a:rPr lang="ja-JP" altLang="en-US" sz="2400" b="1" dirty="0">
                <a:latin typeface="UD デジタル 教科書体 NK-B" panose="02020700000000000000" pitchFamily="18" charset="-128"/>
                <a:ea typeface="UD デジタル 教科書体 NK-B" panose="02020700000000000000" pitchFamily="18" charset="-128"/>
                <a:cs typeface="メイリオ" panose="020B0604030504040204" pitchFamily="50" charset="-128"/>
              </a:rPr>
              <a:t>○教育基本法</a:t>
            </a:r>
            <a:endParaRPr lang="en-US" altLang="ja-JP" sz="2400" b="1" dirty="0">
              <a:latin typeface="UD デジタル 教科書体 NK-B" panose="02020700000000000000" pitchFamily="18" charset="-128"/>
              <a:ea typeface="UD デジタル 教科書体 NK-B" panose="02020700000000000000" pitchFamily="18" charset="-128"/>
              <a:cs typeface="メイリオ" panose="020B0604030504040204" pitchFamily="50" charset="-128"/>
            </a:endParaRPr>
          </a:p>
          <a:p>
            <a:pPr eaLnBrk="1" hangingPunct="1">
              <a:spcBef>
                <a:spcPct val="0"/>
              </a:spcBef>
              <a:buFontTx/>
              <a:buNone/>
              <a:defRPr/>
            </a:pPr>
            <a:r>
              <a:rPr lang="ja-JP" altLang="en-US" sz="2400" b="1" dirty="0">
                <a:latin typeface="UD デジタル 教科書体 NK-B" panose="02020700000000000000" pitchFamily="18" charset="-128"/>
                <a:ea typeface="UD デジタル 教科書体 NK-B" panose="02020700000000000000" pitchFamily="18" charset="-128"/>
                <a:cs typeface="メイリオ" panose="020B0604030504040204" pitchFamily="50" charset="-128"/>
              </a:rPr>
              <a:t>○学校教育法</a:t>
            </a:r>
            <a:endParaRPr lang="en-US" altLang="ja-JP" sz="2400" b="1" dirty="0">
              <a:latin typeface="UD デジタル 教科書体 NK-B" panose="02020700000000000000" pitchFamily="18" charset="-128"/>
              <a:ea typeface="UD デジタル 教科書体 NK-B" panose="02020700000000000000" pitchFamily="18" charset="-128"/>
              <a:cs typeface="メイリオ" panose="020B0604030504040204" pitchFamily="50" charset="-128"/>
            </a:endParaRPr>
          </a:p>
          <a:p>
            <a:pPr eaLnBrk="1" hangingPunct="1">
              <a:spcBef>
                <a:spcPct val="0"/>
              </a:spcBef>
              <a:buFontTx/>
              <a:buNone/>
              <a:defRPr/>
            </a:pPr>
            <a:r>
              <a:rPr lang="ja-JP" altLang="en-US" sz="2400" b="1" dirty="0">
                <a:latin typeface="UD デジタル 教科書体 NK-B" panose="02020700000000000000" pitchFamily="18" charset="-128"/>
                <a:ea typeface="UD デジタル 教科書体 NK-B" panose="02020700000000000000" pitchFamily="18" charset="-128"/>
                <a:cs typeface="メイリオ" panose="020B0604030504040204" pitchFamily="50" charset="-128"/>
              </a:rPr>
              <a:t>○子ども・子育て支援新制度</a:t>
            </a:r>
            <a:endParaRPr lang="en-US" altLang="ja-JP" sz="2400" b="1" dirty="0">
              <a:latin typeface="UD デジタル 教科書体 NK-B" panose="02020700000000000000" pitchFamily="18" charset="-128"/>
              <a:ea typeface="UD デジタル 教科書体 NK-B" panose="02020700000000000000" pitchFamily="18" charset="-128"/>
              <a:cs typeface="メイリオ" panose="020B0604030504040204" pitchFamily="50" charset="-128"/>
            </a:endParaRPr>
          </a:p>
          <a:p>
            <a:pPr eaLnBrk="1" hangingPunct="1">
              <a:spcBef>
                <a:spcPct val="0"/>
              </a:spcBef>
              <a:buFontTx/>
              <a:buNone/>
              <a:defRPr/>
            </a:pPr>
            <a:r>
              <a:rPr lang="ja-JP" altLang="en-US" sz="2400" b="1" dirty="0">
                <a:latin typeface="UD デジタル 教科書体 NK-B" panose="02020700000000000000" pitchFamily="18" charset="-128"/>
                <a:ea typeface="UD デジタル 教科書体 NK-B" panose="02020700000000000000" pitchFamily="18" charset="-128"/>
                <a:cs typeface="メイリオ" panose="020B0604030504040204" pitchFamily="50" charset="-128"/>
              </a:rPr>
              <a:t>○幼稚園教育要領、保育所保育指針、</a:t>
            </a:r>
            <a:endParaRPr lang="en-US" altLang="ja-JP" sz="2400" b="1" dirty="0">
              <a:latin typeface="UD デジタル 教科書体 NK-B" panose="02020700000000000000" pitchFamily="18" charset="-128"/>
              <a:ea typeface="UD デジタル 教科書体 NK-B" panose="02020700000000000000" pitchFamily="18" charset="-128"/>
              <a:cs typeface="メイリオ" panose="020B0604030504040204" pitchFamily="50" charset="-128"/>
            </a:endParaRPr>
          </a:p>
          <a:p>
            <a:pPr eaLnBrk="1" hangingPunct="1">
              <a:spcBef>
                <a:spcPct val="0"/>
              </a:spcBef>
              <a:buFontTx/>
              <a:buNone/>
              <a:defRPr/>
            </a:pPr>
            <a:r>
              <a:rPr lang="ja-JP" altLang="en-US" sz="2400" b="1" dirty="0">
                <a:latin typeface="UD デジタル 教科書体 NK-B" panose="02020700000000000000" pitchFamily="18" charset="-128"/>
                <a:ea typeface="UD デジタル 教科書体 NK-B" panose="02020700000000000000" pitchFamily="18" charset="-128"/>
                <a:cs typeface="メイリオ" panose="020B0604030504040204" pitchFamily="50" charset="-128"/>
              </a:rPr>
              <a:t>　  幼保連携型認定こども園教育・保育要領</a:t>
            </a:r>
            <a:endParaRPr lang="en-US" altLang="ja-JP" sz="2400" b="1" dirty="0">
              <a:latin typeface="UD デジタル 教科書体 NK-B" panose="02020700000000000000" pitchFamily="18" charset="-128"/>
              <a:ea typeface="UD デジタル 教科書体 NK-B" panose="02020700000000000000" pitchFamily="18" charset="-128"/>
              <a:cs typeface="メイリオ" panose="020B0604030504040204" pitchFamily="50" charset="-128"/>
            </a:endParaRPr>
          </a:p>
          <a:p>
            <a:pPr eaLnBrk="1" hangingPunct="1">
              <a:spcBef>
                <a:spcPct val="0"/>
              </a:spcBef>
              <a:buNone/>
              <a:defRPr/>
            </a:pPr>
            <a:r>
              <a:rPr lang="ja-JP" altLang="en-US" sz="2400" b="1" dirty="0">
                <a:latin typeface="UD デジタル 教科書体 NK-B" panose="02020700000000000000" pitchFamily="18" charset="-128"/>
                <a:ea typeface="UD デジタル 教科書体 NK-B" panose="02020700000000000000" pitchFamily="18" charset="-128"/>
                <a:cs typeface="メイリオ" panose="020B0604030504040204" pitchFamily="50" charset="-128"/>
              </a:rPr>
              <a:t>○こども家庭庁の設置、こども基本法の施行</a:t>
            </a:r>
            <a:r>
              <a:rPr lang="ja-JP" altLang="en-US" sz="2000" b="1" dirty="0">
                <a:latin typeface="UD デジタル 教科書体 NK-B" panose="02020700000000000000" pitchFamily="18" charset="-128"/>
                <a:ea typeface="UD デジタル 教科書体 NK-B" panose="02020700000000000000" pitchFamily="18" charset="-128"/>
                <a:cs typeface="メイリオ" panose="020B0604030504040204" pitchFamily="50" charset="-128"/>
              </a:rPr>
              <a:t>（</a:t>
            </a:r>
            <a:r>
              <a:rPr lang="en-US" altLang="ja-JP" sz="2000" b="1" dirty="0">
                <a:latin typeface="UD デジタル 教科書体 NK-B" panose="02020700000000000000" pitchFamily="18" charset="-128"/>
                <a:ea typeface="UD デジタル 教科書体 NK-B" panose="02020700000000000000" pitchFamily="18" charset="-128"/>
                <a:cs typeface="メイリオ" panose="020B0604030504040204" pitchFamily="50" charset="-128"/>
              </a:rPr>
              <a:t>R</a:t>
            </a:r>
            <a:r>
              <a:rPr lang="ja-JP" altLang="en-US" sz="2000" b="1" dirty="0">
                <a:latin typeface="UD デジタル 教科書体 NK-B" panose="02020700000000000000" pitchFamily="18" charset="-128"/>
                <a:ea typeface="UD デジタル 教科書体 NK-B" panose="02020700000000000000" pitchFamily="18" charset="-128"/>
                <a:cs typeface="メイリオ" panose="020B0604030504040204" pitchFamily="50" charset="-128"/>
              </a:rPr>
              <a:t>５年４月）</a:t>
            </a:r>
            <a:endParaRPr lang="en-US" altLang="ja-JP" sz="2800" b="1" dirty="0">
              <a:latin typeface="UD デジタル 教科書体 NK-B" panose="02020700000000000000" pitchFamily="18" charset="-128"/>
              <a:ea typeface="UD デジタル 教科書体 NK-B" panose="02020700000000000000" pitchFamily="18" charset="-128"/>
              <a:cs typeface="メイリオ" panose="020B0604030504040204" pitchFamily="50" charset="-128"/>
            </a:endParaRPr>
          </a:p>
          <a:p>
            <a:pPr eaLnBrk="1" hangingPunct="1">
              <a:spcBef>
                <a:spcPct val="0"/>
              </a:spcBef>
              <a:buNone/>
              <a:defRPr/>
            </a:pPr>
            <a:r>
              <a:rPr lang="ja-JP" altLang="en-US" sz="2400" b="1" dirty="0">
                <a:latin typeface="UD デジタル 教科書体 NK-B" panose="02020700000000000000" pitchFamily="18" charset="-128"/>
                <a:ea typeface="UD デジタル 教科書体 NK-B" panose="02020700000000000000" pitchFamily="18" charset="-128"/>
                <a:cs typeface="メイリオ" panose="020B0604030504040204" pitchFamily="50" charset="-128"/>
              </a:rPr>
              <a:t>○「こども大綱」閣議決定</a:t>
            </a:r>
            <a:r>
              <a:rPr lang="ja-JP" altLang="en-US" sz="2000" b="1" dirty="0">
                <a:latin typeface="UD デジタル 教科書体 NK-B" panose="02020700000000000000" pitchFamily="18" charset="-128"/>
                <a:ea typeface="UD デジタル 教科書体 NK-B" panose="02020700000000000000" pitchFamily="18" charset="-128"/>
                <a:cs typeface="メイリオ" panose="020B0604030504040204" pitchFamily="50" charset="-128"/>
              </a:rPr>
              <a:t>（</a:t>
            </a:r>
            <a:r>
              <a:rPr lang="en-US" altLang="ja-JP" sz="2000" b="1" dirty="0">
                <a:latin typeface="UD デジタル 教科書体 NK-B" panose="02020700000000000000" pitchFamily="18" charset="-128"/>
                <a:ea typeface="UD デジタル 教科書体 NK-B" panose="02020700000000000000" pitchFamily="18" charset="-128"/>
                <a:cs typeface="メイリオ" panose="020B0604030504040204" pitchFamily="50" charset="-128"/>
              </a:rPr>
              <a:t>R5</a:t>
            </a:r>
            <a:r>
              <a:rPr lang="ja-JP" altLang="en-US" sz="2000" b="1" dirty="0">
                <a:latin typeface="UD デジタル 教科書体 NK-B" panose="02020700000000000000" pitchFamily="18" charset="-128"/>
                <a:ea typeface="UD デジタル 教科書体 NK-B" panose="02020700000000000000" pitchFamily="18" charset="-128"/>
                <a:cs typeface="メイリオ" panose="020B0604030504040204" pitchFamily="50" charset="-128"/>
              </a:rPr>
              <a:t>年</a:t>
            </a:r>
            <a:r>
              <a:rPr lang="en-US" altLang="ja-JP" sz="2000" b="1" dirty="0">
                <a:latin typeface="UD デジタル 教科書体 NK-B" panose="02020700000000000000" pitchFamily="18" charset="-128"/>
                <a:ea typeface="UD デジタル 教科書体 NK-B" panose="02020700000000000000" pitchFamily="18" charset="-128"/>
                <a:cs typeface="メイリオ" panose="020B0604030504040204" pitchFamily="50" charset="-128"/>
              </a:rPr>
              <a:t>12</a:t>
            </a:r>
            <a:r>
              <a:rPr lang="ja-JP" altLang="en-US" sz="2000" b="1" dirty="0">
                <a:latin typeface="UD デジタル 教科書体 NK-B" panose="02020700000000000000" pitchFamily="18" charset="-128"/>
                <a:ea typeface="UD デジタル 教科書体 NK-B" panose="02020700000000000000" pitchFamily="18" charset="-128"/>
                <a:cs typeface="メイリオ" panose="020B0604030504040204" pitchFamily="50" charset="-128"/>
              </a:rPr>
              <a:t>月）</a:t>
            </a:r>
            <a:endParaRPr lang="en-US" altLang="ja-JP" sz="1600" b="1" dirty="0">
              <a:latin typeface="UD デジタル 教科書体 NK-B" panose="02020700000000000000" pitchFamily="18" charset="-128"/>
              <a:ea typeface="UD デジタル 教科書体 NK-B" panose="02020700000000000000" pitchFamily="18" charset="-128"/>
              <a:cs typeface="メイリオ" panose="020B0604030504040204" pitchFamily="50" charset="-128"/>
            </a:endParaRPr>
          </a:p>
        </p:txBody>
      </p:sp>
      <p:sp>
        <p:nvSpPr>
          <p:cNvPr id="20485" name="スライド番号プレースホルダー 1"/>
          <p:cNvSpPr>
            <a:spLocks noGrp="1"/>
          </p:cNvSpPr>
          <p:nvPr>
            <p:ph type="sldNum" sz="quarter" idx="12"/>
          </p:nvPr>
        </p:nvSpPr>
        <p:spPr bwMode="auto">
          <a:xfrm>
            <a:off x="6732240" y="6392441"/>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7FDA325E-C8F9-4C4F-9521-EB90F82B4646}" type="slidenum">
              <a:rPr lang="en-US" altLang="ja-JP" sz="2000" b="1" smtClean="0">
                <a:latin typeface="Tahoma" panose="020B0604030504040204" pitchFamily="34" charset="0"/>
              </a:rPr>
              <a:pPr>
                <a:spcBef>
                  <a:spcPct val="0"/>
                </a:spcBef>
                <a:buFontTx/>
                <a:buNone/>
              </a:pPr>
              <a:t>6</a:t>
            </a:fld>
            <a:endParaRPr lang="en-US" altLang="ja-JP" sz="1600" b="1" dirty="0">
              <a:latin typeface="Tahoma" panose="020B0604030504040204" pitchFamily="34" charset="0"/>
            </a:endParaRPr>
          </a:p>
        </p:txBody>
      </p:sp>
      <p:sp>
        <p:nvSpPr>
          <p:cNvPr id="6" name="正方形/長方形 5">
            <a:extLst>
              <a:ext uri="{FF2B5EF4-FFF2-40B4-BE49-F238E27FC236}">
                <a16:creationId xmlns:a16="http://schemas.microsoft.com/office/drawing/2014/main" id="{4FF8A6F1-CF6C-486F-9C03-490A39EA9977}"/>
              </a:ext>
            </a:extLst>
          </p:cNvPr>
          <p:cNvSpPr/>
          <p:nvPr/>
        </p:nvSpPr>
        <p:spPr>
          <a:xfrm>
            <a:off x="0" y="0"/>
            <a:ext cx="9144000" cy="548680"/>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kumimoji="0" lang="en-US" altLang="ja-JP" sz="2400" b="0" i="0" u="none" strike="noStrike" kern="1200" cap="none" spc="0" normalizeH="0" baseline="0" noProof="0" dirty="0">
                <a:ln>
                  <a:noFill/>
                </a:ln>
                <a:solidFill>
                  <a:schemeClr val="bg1"/>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0" lang="ja-JP" altLang="en-US" sz="2400" b="0" i="0" u="none" strike="noStrike" kern="1200" cap="none" spc="0" normalizeH="0" baseline="0" noProof="0" dirty="0">
                <a:ln>
                  <a:noFill/>
                </a:ln>
                <a:solidFill>
                  <a:schemeClr val="bg1"/>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0" lang="ja-JP" altLang="en-US" sz="2400" dirty="0">
                <a:solidFill>
                  <a:schemeClr val="bg1"/>
                </a:solidFill>
                <a:latin typeface="UD デジタル 教科書体 NK-B" panose="02020700000000000000" pitchFamily="18" charset="-128"/>
                <a:ea typeface="UD デジタル 教科書体 NK-B" panose="02020700000000000000" pitchFamily="18" charset="-128"/>
              </a:rPr>
              <a:t>２　幼児教育の方向性を知る</a:t>
            </a:r>
            <a:r>
              <a:rPr kumimoji="0" lang="ja-JP" altLang="en-US" sz="2400" b="0" i="0" u="none" strike="noStrike" kern="1200" cap="none" spc="0" normalizeH="0" baseline="0" noProof="0" dirty="0">
                <a:ln>
                  <a:noFill/>
                </a:ln>
                <a:solidFill>
                  <a:schemeClr val="bg1"/>
                </a:solidFill>
                <a:effectLst/>
                <a:uLnTx/>
                <a:uFillTx/>
                <a:latin typeface="UD デジタル 教科書体 NK-B" panose="02020700000000000000" pitchFamily="18" charset="-128"/>
                <a:ea typeface="UD デジタル 教科書体 NK-B" panose="02020700000000000000" pitchFamily="18" charset="-128"/>
                <a:cs typeface="+mn-cs"/>
              </a:rPr>
              <a:t>　　</a:t>
            </a:r>
            <a:endParaRPr kumimoji="1" lang="ja-JP" altLang="en-US" sz="1200" b="1" dirty="0">
              <a:solidFill>
                <a:schemeClr val="bg1"/>
              </a:solidFill>
              <a:latin typeface="UD デジタル 教科書体 NK-B" panose="02020700000000000000" pitchFamily="18" charset="-128"/>
              <a:ea typeface="UD デジタル 教科書体 NK-B" panose="02020700000000000000" pitchFamily="18" charset="-128"/>
            </a:endParaRPr>
          </a:p>
        </p:txBody>
      </p:sp>
      <p:pic>
        <p:nvPicPr>
          <p:cNvPr id="2" name="録音したサウンド">
            <a:hlinkClick r:id="" action="ppaction://media"/>
            <a:extLst>
              <a:ext uri="{FF2B5EF4-FFF2-40B4-BE49-F238E27FC236}">
                <a16:creationId xmlns:a16="http://schemas.microsoft.com/office/drawing/2014/main" id="{1BE6A7C3-D796-6956-B5EF-BD4530C9895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42374" y="6115872"/>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6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タイトル 1"/>
          <p:cNvSpPr>
            <a:spLocks noGrp="1"/>
          </p:cNvSpPr>
          <p:nvPr>
            <p:ph type="title"/>
          </p:nvPr>
        </p:nvSpPr>
        <p:spPr>
          <a:xfrm>
            <a:off x="20080" y="896885"/>
            <a:ext cx="8939212" cy="1143000"/>
          </a:xfrm>
        </p:spPr>
        <p:txBody>
          <a:bodyPr/>
          <a:lstStyle/>
          <a:p>
            <a:r>
              <a:rPr lang="ja-JP" altLang="en-US" sz="2800" b="1" dirty="0">
                <a:solidFill>
                  <a:srgbClr val="C00000"/>
                </a:solidFill>
                <a:latin typeface="UD デジタル 教科書体 NK-B" panose="02020700000000000000" pitchFamily="18" charset="-128"/>
                <a:ea typeface="UD デジタル 教科書体 NK-B" panose="02020700000000000000" pitchFamily="18" charset="-128"/>
              </a:rPr>
              <a:t>幼保連携型認定こども園教育・保育要領、</a:t>
            </a:r>
            <a:br>
              <a:rPr lang="en-US" altLang="ja-JP" sz="2800" b="1" dirty="0">
                <a:solidFill>
                  <a:srgbClr val="C00000"/>
                </a:solidFill>
                <a:latin typeface="UD デジタル 教科書体 NK-B" panose="02020700000000000000" pitchFamily="18" charset="-128"/>
                <a:ea typeface="UD デジタル 教科書体 NK-B" panose="02020700000000000000" pitchFamily="18" charset="-128"/>
              </a:rPr>
            </a:br>
            <a:r>
              <a:rPr lang="ja-JP" altLang="en-US" sz="2800" b="1" dirty="0">
                <a:solidFill>
                  <a:srgbClr val="C00000"/>
                </a:solidFill>
                <a:latin typeface="UD デジタル 教科書体 NK-B" panose="02020700000000000000" pitchFamily="18" charset="-128"/>
                <a:ea typeface="UD デジタル 教科書体 NK-B" panose="02020700000000000000" pitchFamily="18" charset="-128"/>
              </a:rPr>
              <a:t>幼稚園教育要領、保育所保育指針</a:t>
            </a:r>
          </a:p>
        </p:txBody>
      </p:sp>
      <p:sp>
        <p:nvSpPr>
          <p:cNvPr id="22531" name="スライド番号プレースホルダー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9A618DEB-4F67-4DB3-93D3-1FB57B6D1730}" type="slidenum">
              <a:rPr lang="en-US" altLang="ja-JP" sz="2000" b="1" smtClean="0">
                <a:latin typeface="Tahoma" panose="020B0604030504040204" pitchFamily="34" charset="0"/>
              </a:rPr>
              <a:pPr>
                <a:spcBef>
                  <a:spcPct val="0"/>
                </a:spcBef>
                <a:buFontTx/>
                <a:buNone/>
              </a:pPr>
              <a:t>7</a:t>
            </a:fld>
            <a:endParaRPr lang="en-US" altLang="ja-JP" sz="1400" b="1" dirty="0">
              <a:latin typeface="Tahoma" panose="020B0604030504040204" pitchFamily="34" charset="0"/>
            </a:endParaRPr>
          </a:p>
        </p:txBody>
      </p:sp>
      <p:pic>
        <p:nvPicPr>
          <p:cNvPr id="22532" name="Picture 3"/>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t="1276" b="-1526"/>
          <a:stretch>
            <a:fillRect/>
          </a:stretch>
        </p:blipFill>
        <p:spPr>
          <a:xfrm rot="20775980">
            <a:off x="825465" y="2478366"/>
            <a:ext cx="2677335" cy="3876439"/>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3" name="Picture 4"/>
          <p:cNvPicPr>
            <a:picLocks noChangeAspect="1" noChangeArrowheads="1"/>
          </p:cNvPicPr>
          <p:nvPr/>
        </p:nvPicPr>
        <p:blipFill>
          <a:blip r:embed="rId6">
            <a:extLst>
              <a:ext uri="{28A0092B-C50C-407E-A947-70E740481C1C}">
                <a14:useLocalDpi xmlns:a14="http://schemas.microsoft.com/office/drawing/2010/main" val="0"/>
              </a:ext>
            </a:extLst>
          </a:blip>
          <a:srcRect t="1144" b="4018"/>
          <a:stretch>
            <a:fillRect/>
          </a:stretch>
        </p:blipFill>
        <p:spPr bwMode="auto">
          <a:xfrm>
            <a:off x="3203575" y="2039885"/>
            <a:ext cx="2736577" cy="3911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4" name="Picture 5"/>
          <p:cNvPicPr>
            <a:picLocks noChangeAspect="1" noChangeArrowheads="1"/>
          </p:cNvPicPr>
          <p:nvPr/>
        </p:nvPicPr>
        <p:blipFill>
          <a:blip r:embed="rId7">
            <a:extLst>
              <a:ext uri="{28A0092B-C50C-407E-A947-70E740481C1C}">
                <a14:useLocalDpi xmlns:a14="http://schemas.microsoft.com/office/drawing/2010/main" val="0"/>
              </a:ext>
            </a:extLst>
          </a:blip>
          <a:srcRect l="3658" b="3700"/>
          <a:stretch>
            <a:fillRect/>
          </a:stretch>
        </p:blipFill>
        <p:spPr bwMode="auto">
          <a:xfrm rot="767586">
            <a:off x="5856395" y="2452943"/>
            <a:ext cx="2525609" cy="3671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正方形/長方形 7">
            <a:extLst>
              <a:ext uri="{FF2B5EF4-FFF2-40B4-BE49-F238E27FC236}">
                <a16:creationId xmlns:a16="http://schemas.microsoft.com/office/drawing/2014/main" id="{4FF8A6F1-CF6C-486F-9C03-490A39EA9977}"/>
              </a:ext>
            </a:extLst>
          </p:cNvPr>
          <p:cNvSpPr/>
          <p:nvPr/>
        </p:nvSpPr>
        <p:spPr>
          <a:xfrm>
            <a:off x="0" y="0"/>
            <a:ext cx="9144000" cy="548680"/>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kumimoji="0" lang="en-US" altLang="ja-JP" sz="2400" b="0" i="0" u="none" strike="noStrike" kern="1200" cap="none" spc="0" normalizeH="0" baseline="0" noProof="0" dirty="0">
                <a:ln>
                  <a:noFill/>
                </a:ln>
                <a:solidFill>
                  <a:schemeClr val="bg1"/>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0" lang="ja-JP" altLang="en-US" sz="2400" b="0" i="0" u="none" strike="noStrike" kern="1200" cap="none" spc="0" normalizeH="0" baseline="0" noProof="0" dirty="0">
                <a:ln>
                  <a:noFill/>
                </a:ln>
                <a:solidFill>
                  <a:schemeClr val="bg1"/>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0" lang="ja-JP" altLang="en-US" sz="2400" dirty="0">
                <a:solidFill>
                  <a:schemeClr val="bg1"/>
                </a:solidFill>
                <a:latin typeface="UD デジタル 教科書体 NK-B" panose="02020700000000000000" pitchFamily="18" charset="-128"/>
                <a:ea typeface="UD デジタル 教科書体 NK-B" panose="02020700000000000000" pitchFamily="18" charset="-128"/>
              </a:rPr>
              <a:t>２　幼児教育の方向性を知る</a:t>
            </a:r>
            <a:r>
              <a:rPr kumimoji="0" lang="ja-JP" altLang="en-US" sz="2400" b="0" i="0" u="none" strike="noStrike" kern="1200" cap="none" spc="0" normalizeH="0" baseline="0" noProof="0" dirty="0">
                <a:ln>
                  <a:noFill/>
                </a:ln>
                <a:solidFill>
                  <a:schemeClr val="bg1"/>
                </a:solidFill>
                <a:effectLst/>
                <a:uLnTx/>
                <a:uFillTx/>
                <a:latin typeface="UD デジタル 教科書体 NK-B" panose="02020700000000000000" pitchFamily="18" charset="-128"/>
                <a:ea typeface="UD デジタル 教科書体 NK-B" panose="02020700000000000000" pitchFamily="18" charset="-128"/>
                <a:cs typeface="+mn-cs"/>
              </a:rPr>
              <a:t>　　</a:t>
            </a:r>
            <a:endParaRPr kumimoji="1" lang="ja-JP" altLang="en-US" sz="1200" b="1" dirty="0">
              <a:solidFill>
                <a:schemeClr val="bg1"/>
              </a:solidFill>
              <a:latin typeface="UD デジタル 教科書体 NK-B" panose="02020700000000000000" pitchFamily="18" charset="-128"/>
              <a:ea typeface="UD デジタル 教科書体 NK-B" panose="02020700000000000000" pitchFamily="18" charset="-128"/>
            </a:endParaRPr>
          </a:p>
        </p:txBody>
      </p:sp>
      <p:pic>
        <p:nvPicPr>
          <p:cNvPr id="2" name="録音したサウンド">
            <a:hlinkClick r:id="" action="ppaction://media"/>
            <a:extLst>
              <a:ext uri="{FF2B5EF4-FFF2-40B4-BE49-F238E27FC236}">
                <a16:creationId xmlns:a16="http://schemas.microsoft.com/office/drawing/2014/main" id="{BC811475-3032-4BA3-1EC1-96BF078B9D3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54000" y="6210803"/>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0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円/楕円 3"/>
          <p:cNvSpPr/>
          <p:nvPr/>
        </p:nvSpPr>
        <p:spPr bwMode="auto">
          <a:xfrm>
            <a:off x="134160" y="1607863"/>
            <a:ext cx="8580405" cy="2154785"/>
          </a:xfrm>
          <a:prstGeom prst="ellipse">
            <a:avLst/>
          </a:prstGeom>
          <a:solidFill>
            <a:srgbClr val="FFC000"/>
          </a:solidFill>
          <a:ln w="9525" cap="flat" cmpd="sng" algn="ctr">
            <a:noFill/>
            <a:prstDash val="solid"/>
            <a:round/>
            <a:headEnd type="none" w="med" len="med"/>
            <a:tailEnd type="none" w="med" len="med"/>
          </a:ln>
          <a:effectLst>
            <a:softEdge rad="317500"/>
          </a:effectLst>
        </p:spPr>
        <p:txBody>
          <a:bodyPr/>
          <a:lstStyle/>
          <a:p>
            <a:pPr eaLnBrk="1" hangingPunct="1">
              <a:defRPr/>
            </a:pPr>
            <a:endParaRPr lang="ja-JP" altLang="en-US">
              <a:latin typeface="Arial" charset="0"/>
              <a:ea typeface="HG丸ｺﾞｼｯｸM-PRO" pitchFamily="50" charset="-128"/>
            </a:endParaRPr>
          </a:p>
        </p:txBody>
      </p:sp>
      <p:sp>
        <p:nvSpPr>
          <p:cNvPr id="26629" name="円/楕円 49"/>
          <p:cNvSpPr>
            <a:spLocks noChangeArrowheads="1"/>
          </p:cNvSpPr>
          <p:nvPr/>
        </p:nvSpPr>
        <p:spPr bwMode="auto">
          <a:xfrm>
            <a:off x="101600" y="4772025"/>
            <a:ext cx="9007475" cy="1947863"/>
          </a:xfrm>
          <a:prstGeom prst="ellipse">
            <a:avLst/>
          </a:pr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800" b="1" dirty="0">
                <a:latin typeface="Arial" panose="020B0604020202020204" pitchFamily="34" charset="0"/>
              </a:rPr>
              <a:t>幼児期にふさわしい遊びや生活を積み</a:t>
            </a:r>
            <a:endParaRPr lang="en-US" altLang="ja-JP" sz="2800" b="1" dirty="0">
              <a:latin typeface="Arial" panose="020B0604020202020204" pitchFamily="34" charset="0"/>
            </a:endParaRPr>
          </a:p>
          <a:p>
            <a:pPr algn="ctr" eaLnBrk="1" hangingPunct="1">
              <a:spcBef>
                <a:spcPct val="0"/>
              </a:spcBef>
              <a:buFontTx/>
              <a:buNone/>
            </a:pPr>
            <a:r>
              <a:rPr lang="ja-JP" altLang="en-US" sz="2800" b="1" dirty="0">
                <a:latin typeface="Arial" panose="020B0604020202020204" pitchFamily="34" charset="0"/>
              </a:rPr>
              <a:t>重ねることにより、育みたい資質・能力が育まれている幼児の具体的な姿</a:t>
            </a:r>
          </a:p>
        </p:txBody>
      </p:sp>
      <p:sp>
        <p:nvSpPr>
          <p:cNvPr id="26630" name="スライド番号プレースホルダー 3"/>
          <p:cNvSpPr>
            <a:spLocks noGrp="1"/>
          </p:cNvSpPr>
          <p:nvPr>
            <p:ph type="sldNum" sz="quarter" idx="12"/>
          </p:nvPr>
        </p:nvSpPr>
        <p:spPr bwMode="auto">
          <a:xfrm>
            <a:off x="6773863" y="6453187"/>
            <a:ext cx="2133600" cy="4048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4B760264-C40A-4D04-BFC2-D7D2942B64AA}" type="slidenum">
              <a:rPr lang="en-US" altLang="ja-JP" sz="2000" b="1" smtClean="0">
                <a:latin typeface="Tahoma" panose="020B0604030504040204" pitchFamily="34" charset="0"/>
              </a:rPr>
              <a:pPr>
                <a:spcBef>
                  <a:spcPct val="0"/>
                </a:spcBef>
                <a:buFontTx/>
                <a:buNone/>
              </a:pPr>
              <a:t>8</a:t>
            </a:fld>
            <a:endParaRPr lang="en-US" altLang="ja-JP" sz="2000" dirty="0">
              <a:latin typeface="Arial" panose="020B0604020202020204" pitchFamily="34" charset="0"/>
            </a:endParaRPr>
          </a:p>
        </p:txBody>
      </p:sp>
      <p:sp>
        <p:nvSpPr>
          <p:cNvPr id="19463" name="タイトル 1"/>
          <p:cNvSpPr>
            <a:spLocks noGrp="1"/>
          </p:cNvSpPr>
          <p:nvPr>
            <p:ph type="title"/>
          </p:nvPr>
        </p:nvSpPr>
        <p:spPr>
          <a:xfrm>
            <a:off x="992690" y="669132"/>
            <a:ext cx="7172375" cy="765175"/>
          </a:xfrm>
          <a:solidFill>
            <a:schemeClr val="bg1"/>
          </a:solidFill>
          <a:ln w="57150">
            <a:solidFill>
              <a:srgbClr val="FFFF00"/>
            </a:solidFill>
          </a:ln>
        </p:spPr>
        <p:style>
          <a:lnRef idx="1">
            <a:schemeClr val="accent5"/>
          </a:lnRef>
          <a:fillRef idx="2">
            <a:schemeClr val="accent5"/>
          </a:fillRef>
          <a:effectRef idx="1">
            <a:schemeClr val="accent5"/>
          </a:effectRef>
          <a:fontRef idx="minor">
            <a:schemeClr val="dk1"/>
          </a:fontRef>
        </p:style>
        <p:txBody>
          <a:bodyPr>
            <a:normAutofit fontScale="90000"/>
          </a:bodyPr>
          <a:lstStyle/>
          <a:p>
            <a:pPr eaLnBrk="1" hangingPunct="1">
              <a:defRPr/>
            </a:pPr>
            <a:r>
              <a:rPr lang="ja-JP" altLang="en-US" sz="3600" dirty="0">
                <a:ln w="18415" cmpd="sng">
                  <a:solidFill>
                    <a:srgbClr val="FFFFFF"/>
                  </a:solidFill>
                  <a:prstDash val="solid"/>
                </a:ln>
                <a:solidFill>
                  <a:srgbClr val="002060"/>
                </a:solidFill>
                <a:latin typeface="HGP創英角ｺﾞｼｯｸUB" panose="020B0900000000000000" pitchFamily="50" charset="-128"/>
                <a:ea typeface="HGP創英角ｺﾞｼｯｸUB" panose="020B0900000000000000" pitchFamily="50" charset="-128"/>
              </a:rPr>
              <a:t>幼児期の終わりまでに育ってほしい姿</a:t>
            </a:r>
          </a:p>
        </p:txBody>
      </p:sp>
      <p:sp>
        <p:nvSpPr>
          <p:cNvPr id="26632" name="円/楕円 1"/>
          <p:cNvSpPr>
            <a:spLocks noChangeArrowheads="1"/>
          </p:cNvSpPr>
          <p:nvPr/>
        </p:nvSpPr>
        <p:spPr bwMode="auto">
          <a:xfrm>
            <a:off x="69850" y="1641475"/>
            <a:ext cx="1728788" cy="1439863"/>
          </a:xfrm>
          <a:prstGeom prst="ellipse">
            <a:avLst/>
          </a:prstGeom>
          <a:solidFill>
            <a:srgbClr val="33CC33"/>
          </a:solidFill>
          <a:ln w="9525" algn="ctr">
            <a:solidFill>
              <a:schemeClr val="tx1"/>
            </a:solidFill>
            <a:round/>
            <a:headEnd/>
            <a:tailEnd/>
          </a:ln>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Arial" panose="020B0604020202020204" pitchFamily="34" charset="0"/>
              <a:ea typeface="HG丸ｺﾞｼｯｸM-PRO" panose="020F0600000000000000" pitchFamily="50" charset="-128"/>
            </a:endParaRPr>
          </a:p>
        </p:txBody>
      </p:sp>
      <p:sp>
        <p:nvSpPr>
          <p:cNvPr id="26633" name="テキスト ボックス 2"/>
          <p:cNvSpPr txBox="1">
            <a:spLocks noChangeArrowheads="1"/>
          </p:cNvSpPr>
          <p:nvPr/>
        </p:nvSpPr>
        <p:spPr bwMode="auto">
          <a:xfrm>
            <a:off x="407988" y="2016125"/>
            <a:ext cx="1052512" cy="650875"/>
          </a:xfrm>
          <a:prstGeom prst="rect">
            <a:avLst/>
          </a:prstGeom>
          <a:solidFill>
            <a:srgbClr val="33CC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800" b="1">
                <a:solidFill>
                  <a:schemeClr val="bg1"/>
                </a:solidFill>
                <a:latin typeface="Arial" panose="020B0604020202020204" pitchFamily="34" charset="0"/>
              </a:rPr>
              <a:t>健康な心と体</a:t>
            </a:r>
          </a:p>
        </p:txBody>
      </p:sp>
      <p:sp>
        <p:nvSpPr>
          <p:cNvPr id="26634" name="円/楕円 18"/>
          <p:cNvSpPr>
            <a:spLocks noChangeArrowheads="1"/>
          </p:cNvSpPr>
          <p:nvPr/>
        </p:nvSpPr>
        <p:spPr bwMode="auto">
          <a:xfrm>
            <a:off x="1887538" y="1577975"/>
            <a:ext cx="1728787" cy="1439863"/>
          </a:xfrm>
          <a:prstGeom prst="ellipse">
            <a:avLst/>
          </a:prstGeom>
          <a:solidFill>
            <a:srgbClr val="33CC33"/>
          </a:solidFill>
          <a:ln w="9525" algn="ctr">
            <a:solidFill>
              <a:schemeClr val="tx1"/>
            </a:solidFill>
            <a:round/>
            <a:headEnd/>
            <a:tailEnd/>
          </a:ln>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Arial" panose="020B0604020202020204" pitchFamily="34" charset="0"/>
              <a:ea typeface="HG丸ｺﾞｼｯｸM-PRO" panose="020F0600000000000000" pitchFamily="50" charset="-128"/>
            </a:endParaRPr>
          </a:p>
        </p:txBody>
      </p:sp>
      <p:sp>
        <p:nvSpPr>
          <p:cNvPr id="26635" name="円/楕円 19"/>
          <p:cNvSpPr>
            <a:spLocks noChangeArrowheads="1"/>
          </p:cNvSpPr>
          <p:nvPr/>
        </p:nvSpPr>
        <p:spPr bwMode="auto">
          <a:xfrm>
            <a:off x="3741738" y="1635125"/>
            <a:ext cx="1727200" cy="1439863"/>
          </a:xfrm>
          <a:prstGeom prst="ellipse">
            <a:avLst/>
          </a:prstGeom>
          <a:solidFill>
            <a:srgbClr val="33CC33"/>
          </a:solidFill>
          <a:ln w="9525" algn="ctr">
            <a:solidFill>
              <a:schemeClr val="tx1"/>
            </a:solidFill>
            <a:round/>
            <a:headEnd/>
            <a:tailEnd/>
          </a:ln>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Arial" panose="020B0604020202020204" pitchFamily="34" charset="0"/>
              <a:ea typeface="HG丸ｺﾞｼｯｸM-PRO" panose="020F0600000000000000" pitchFamily="50" charset="-128"/>
            </a:endParaRPr>
          </a:p>
        </p:txBody>
      </p:sp>
      <p:sp>
        <p:nvSpPr>
          <p:cNvPr id="26636" name="円/楕円 20"/>
          <p:cNvSpPr>
            <a:spLocks noChangeArrowheads="1"/>
          </p:cNvSpPr>
          <p:nvPr/>
        </p:nvSpPr>
        <p:spPr bwMode="auto">
          <a:xfrm>
            <a:off x="5526088" y="1577975"/>
            <a:ext cx="1727200" cy="1439863"/>
          </a:xfrm>
          <a:prstGeom prst="ellipse">
            <a:avLst/>
          </a:prstGeom>
          <a:solidFill>
            <a:srgbClr val="33CC33"/>
          </a:solidFill>
          <a:ln w="9525" algn="ctr">
            <a:solidFill>
              <a:schemeClr val="tx1"/>
            </a:solidFill>
            <a:round/>
            <a:headEnd/>
            <a:tailEnd/>
          </a:ln>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Arial" panose="020B0604020202020204" pitchFamily="34" charset="0"/>
              <a:ea typeface="HG丸ｺﾞｼｯｸM-PRO" panose="020F0600000000000000" pitchFamily="50" charset="-128"/>
            </a:endParaRPr>
          </a:p>
        </p:txBody>
      </p:sp>
      <p:sp>
        <p:nvSpPr>
          <p:cNvPr id="26637" name="円/楕円 21"/>
          <p:cNvSpPr>
            <a:spLocks noChangeArrowheads="1"/>
          </p:cNvSpPr>
          <p:nvPr/>
        </p:nvSpPr>
        <p:spPr bwMode="auto">
          <a:xfrm>
            <a:off x="7348538" y="1603375"/>
            <a:ext cx="1728787" cy="1441450"/>
          </a:xfrm>
          <a:prstGeom prst="ellipse">
            <a:avLst/>
          </a:prstGeom>
          <a:solidFill>
            <a:srgbClr val="33CC33"/>
          </a:solidFill>
          <a:ln w="9525" algn="ctr">
            <a:solidFill>
              <a:schemeClr val="tx1"/>
            </a:solidFill>
            <a:round/>
            <a:headEnd/>
            <a:tailEnd/>
          </a:ln>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Arial" panose="020B0604020202020204" pitchFamily="34" charset="0"/>
              <a:ea typeface="HG丸ｺﾞｼｯｸM-PRO" panose="020F0600000000000000" pitchFamily="50" charset="-128"/>
            </a:endParaRPr>
          </a:p>
        </p:txBody>
      </p:sp>
      <p:sp>
        <p:nvSpPr>
          <p:cNvPr id="26638" name="円/楕円 22"/>
          <p:cNvSpPr>
            <a:spLocks noChangeArrowheads="1"/>
          </p:cNvSpPr>
          <p:nvPr/>
        </p:nvSpPr>
        <p:spPr bwMode="auto">
          <a:xfrm>
            <a:off x="0" y="3246438"/>
            <a:ext cx="1728788" cy="1439862"/>
          </a:xfrm>
          <a:prstGeom prst="ellipse">
            <a:avLst/>
          </a:prstGeom>
          <a:solidFill>
            <a:srgbClr val="33CC33"/>
          </a:solidFill>
          <a:ln w="9525" algn="ctr">
            <a:solidFill>
              <a:schemeClr val="tx1"/>
            </a:solidFill>
            <a:round/>
            <a:headEnd/>
            <a:tailEnd/>
          </a:ln>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Arial" panose="020B0604020202020204" pitchFamily="34" charset="0"/>
              <a:ea typeface="HG丸ｺﾞｼｯｸM-PRO" panose="020F0600000000000000" pitchFamily="50" charset="-128"/>
            </a:endParaRPr>
          </a:p>
        </p:txBody>
      </p:sp>
      <p:sp>
        <p:nvSpPr>
          <p:cNvPr id="26639" name="円/楕円 23"/>
          <p:cNvSpPr>
            <a:spLocks noChangeArrowheads="1"/>
          </p:cNvSpPr>
          <p:nvPr/>
        </p:nvSpPr>
        <p:spPr bwMode="auto">
          <a:xfrm>
            <a:off x="1830388" y="3282950"/>
            <a:ext cx="1785937" cy="1439863"/>
          </a:xfrm>
          <a:prstGeom prst="ellipse">
            <a:avLst/>
          </a:prstGeom>
          <a:solidFill>
            <a:srgbClr val="33CC33"/>
          </a:solidFill>
          <a:ln w="9525" algn="ctr">
            <a:solidFill>
              <a:schemeClr val="tx1"/>
            </a:solidFill>
            <a:round/>
            <a:headEnd/>
            <a:tailEnd/>
          </a:ln>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Arial" panose="020B0604020202020204" pitchFamily="34" charset="0"/>
              <a:ea typeface="HG丸ｺﾞｼｯｸM-PRO" panose="020F0600000000000000" pitchFamily="50" charset="-128"/>
            </a:endParaRPr>
          </a:p>
        </p:txBody>
      </p:sp>
      <p:sp>
        <p:nvSpPr>
          <p:cNvPr id="26640" name="円/楕円 25"/>
          <p:cNvSpPr>
            <a:spLocks noChangeArrowheads="1"/>
          </p:cNvSpPr>
          <p:nvPr/>
        </p:nvSpPr>
        <p:spPr bwMode="auto">
          <a:xfrm>
            <a:off x="7302500" y="3332163"/>
            <a:ext cx="1727200" cy="1439862"/>
          </a:xfrm>
          <a:prstGeom prst="ellipse">
            <a:avLst/>
          </a:prstGeom>
          <a:solidFill>
            <a:srgbClr val="33CC33"/>
          </a:solidFill>
          <a:ln w="9525" algn="ctr">
            <a:solidFill>
              <a:schemeClr val="tx1"/>
            </a:solidFill>
            <a:round/>
            <a:headEnd/>
            <a:tailEnd/>
          </a:ln>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Arial" panose="020B0604020202020204" pitchFamily="34" charset="0"/>
              <a:ea typeface="HG丸ｺﾞｼｯｸM-PRO" panose="020F0600000000000000" pitchFamily="50" charset="-128"/>
            </a:endParaRPr>
          </a:p>
        </p:txBody>
      </p:sp>
      <p:sp>
        <p:nvSpPr>
          <p:cNvPr id="26641" name="円/楕円 26"/>
          <p:cNvSpPr>
            <a:spLocks noChangeArrowheads="1"/>
          </p:cNvSpPr>
          <p:nvPr/>
        </p:nvSpPr>
        <p:spPr bwMode="auto">
          <a:xfrm>
            <a:off x="5497513" y="3332163"/>
            <a:ext cx="1728787" cy="1439862"/>
          </a:xfrm>
          <a:prstGeom prst="ellipse">
            <a:avLst/>
          </a:prstGeom>
          <a:solidFill>
            <a:srgbClr val="33CC33"/>
          </a:solidFill>
          <a:ln w="9525" algn="ctr">
            <a:solidFill>
              <a:schemeClr val="tx1"/>
            </a:solidFill>
            <a:round/>
            <a:headEnd/>
            <a:tailEnd/>
          </a:ln>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Arial" panose="020B0604020202020204" pitchFamily="34" charset="0"/>
              <a:ea typeface="HG丸ｺﾞｼｯｸM-PRO" panose="020F0600000000000000" pitchFamily="50" charset="-128"/>
            </a:endParaRPr>
          </a:p>
        </p:txBody>
      </p:sp>
      <p:sp>
        <p:nvSpPr>
          <p:cNvPr id="26642" name="円/楕円 27"/>
          <p:cNvSpPr>
            <a:spLocks noChangeArrowheads="1"/>
          </p:cNvSpPr>
          <p:nvPr/>
        </p:nvSpPr>
        <p:spPr bwMode="auto">
          <a:xfrm>
            <a:off x="3683000" y="3282950"/>
            <a:ext cx="1727200" cy="1439863"/>
          </a:xfrm>
          <a:prstGeom prst="ellipse">
            <a:avLst/>
          </a:prstGeom>
          <a:solidFill>
            <a:srgbClr val="33CC33"/>
          </a:solidFill>
          <a:ln w="9525" algn="ctr">
            <a:solidFill>
              <a:schemeClr val="tx1"/>
            </a:solidFill>
            <a:round/>
            <a:headEnd/>
            <a:tailEnd/>
          </a:ln>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Arial" panose="020B0604020202020204" pitchFamily="34" charset="0"/>
              <a:ea typeface="HG丸ｺﾞｼｯｸM-PRO" panose="020F0600000000000000" pitchFamily="50" charset="-128"/>
            </a:endParaRPr>
          </a:p>
        </p:txBody>
      </p:sp>
      <p:sp>
        <p:nvSpPr>
          <p:cNvPr id="26643" name="テキスト ボックス 28"/>
          <p:cNvSpPr txBox="1">
            <a:spLocks noChangeArrowheads="1"/>
          </p:cNvSpPr>
          <p:nvPr/>
        </p:nvSpPr>
        <p:spPr bwMode="auto">
          <a:xfrm>
            <a:off x="2249488" y="2041525"/>
            <a:ext cx="1089025" cy="400050"/>
          </a:xfrm>
          <a:prstGeom prst="rect">
            <a:avLst/>
          </a:prstGeom>
          <a:solidFill>
            <a:srgbClr val="33CC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000" b="1">
                <a:solidFill>
                  <a:schemeClr val="bg1"/>
                </a:solidFill>
                <a:latin typeface="Arial" panose="020B0604020202020204" pitchFamily="34" charset="0"/>
              </a:rPr>
              <a:t>自立心</a:t>
            </a:r>
          </a:p>
        </p:txBody>
      </p:sp>
      <p:sp>
        <p:nvSpPr>
          <p:cNvPr id="26644" name="テキスト ボックス 29"/>
          <p:cNvSpPr txBox="1">
            <a:spLocks noChangeArrowheads="1"/>
          </p:cNvSpPr>
          <p:nvPr/>
        </p:nvSpPr>
        <p:spPr bwMode="auto">
          <a:xfrm>
            <a:off x="4060825" y="2124075"/>
            <a:ext cx="1089025" cy="400050"/>
          </a:xfrm>
          <a:prstGeom prst="rect">
            <a:avLst/>
          </a:prstGeom>
          <a:solidFill>
            <a:srgbClr val="33CC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000" b="1">
                <a:solidFill>
                  <a:schemeClr val="bg1"/>
                </a:solidFill>
                <a:latin typeface="Arial" panose="020B0604020202020204" pitchFamily="34" charset="0"/>
              </a:rPr>
              <a:t>協同性</a:t>
            </a:r>
          </a:p>
        </p:txBody>
      </p:sp>
      <p:sp>
        <p:nvSpPr>
          <p:cNvPr id="26645" name="テキスト ボックス 30"/>
          <p:cNvSpPr txBox="1">
            <a:spLocks noChangeArrowheads="1"/>
          </p:cNvSpPr>
          <p:nvPr/>
        </p:nvSpPr>
        <p:spPr bwMode="auto">
          <a:xfrm>
            <a:off x="5790056" y="1939131"/>
            <a:ext cx="1243012" cy="831850"/>
          </a:xfrm>
          <a:prstGeom prst="rect">
            <a:avLst/>
          </a:prstGeom>
          <a:solidFill>
            <a:srgbClr val="33CC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600" b="1" dirty="0">
                <a:solidFill>
                  <a:schemeClr val="bg1"/>
                </a:solidFill>
                <a:latin typeface="Arial" panose="020B0604020202020204" pitchFamily="34" charset="0"/>
              </a:rPr>
              <a:t>道徳性・</a:t>
            </a:r>
            <a:endParaRPr lang="en-US" altLang="ja-JP" sz="1600" b="1" dirty="0">
              <a:solidFill>
                <a:schemeClr val="bg1"/>
              </a:solidFill>
              <a:latin typeface="Arial" panose="020B0604020202020204" pitchFamily="34" charset="0"/>
            </a:endParaRPr>
          </a:p>
          <a:p>
            <a:pPr eaLnBrk="1" hangingPunct="1">
              <a:spcBef>
                <a:spcPct val="0"/>
              </a:spcBef>
              <a:buFontTx/>
              <a:buNone/>
            </a:pPr>
            <a:r>
              <a:rPr lang="ja-JP" altLang="en-US" sz="1600" b="1" dirty="0">
                <a:solidFill>
                  <a:schemeClr val="bg1"/>
                </a:solidFill>
                <a:latin typeface="Arial" panose="020B0604020202020204" pitchFamily="34" charset="0"/>
              </a:rPr>
              <a:t>規範意識の芽生え</a:t>
            </a:r>
          </a:p>
        </p:txBody>
      </p:sp>
      <p:sp>
        <p:nvSpPr>
          <p:cNvPr id="26646" name="テキスト ボックス 31"/>
          <p:cNvSpPr txBox="1">
            <a:spLocks noChangeArrowheads="1"/>
          </p:cNvSpPr>
          <p:nvPr/>
        </p:nvSpPr>
        <p:spPr bwMode="auto">
          <a:xfrm>
            <a:off x="7581900" y="2032000"/>
            <a:ext cx="1325563" cy="646113"/>
          </a:xfrm>
          <a:prstGeom prst="rect">
            <a:avLst/>
          </a:prstGeom>
          <a:solidFill>
            <a:srgbClr val="33CC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800" b="1" dirty="0">
                <a:solidFill>
                  <a:schemeClr val="bg1"/>
                </a:solidFill>
                <a:latin typeface="Arial" panose="020B0604020202020204" pitchFamily="34" charset="0"/>
              </a:rPr>
              <a:t>社会生活との関わり</a:t>
            </a:r>
          </a:p>
        </p:txBody>
      </p:sp>
      <p:sp>
        <p:nvSpPr>
          <p:cNvPr id="26647" name="テキスト ボックス 32"/>
          <p:cNvSpPr txBox="1">
            <a:spLocks noChangeArrowheads="1"/>
          </p:cNvSpPr>
          <p:nvPr/>
        </p:nvSpPr>
        <p:spPr bwMode="auto">
          <a:xfrm>
            <a:off x="265113" y="3671888"/>
            <a:ext cx="1241425" cy="646112"/>
          </a:xfrm>
          <a:prstGeom prst="rect">
            <a:avLst/>
          </a:prstGeom>
          <a:solidFill>
            <a:srgbClr val="33CC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800" b="1">
                <a:solidFill>
                  <a:schemeClr val="bg1"/>
                </a:solidFill>
                <a:latin typeface="Arial" panose="020B0604020202020204" pitchFamily="34" charset="0"/>
              </a:rPr>
              <a:t>思考力の芽生え</a:t>
            </a:r>
          </a:p>
        </p:txBody>
      </p:sp>
      <p:sp>
        <p:nvSpPr>
          <p:cNvPr id="26648" name="テキスト ボックス 33"/>
          <p:cNvSpPr txBox="1">
            <a:spLocks noChangeArrowheads="1"/>
          </p:cNvSpPr>
          <p:nvPr/>
        </p:nvSpPr>
        <p:spPr bwMode="auto">
          <a:xfrm>
            <a:off x="1919288" y="3671888"/>
            <a:ext cx="1598612" cy="584200"/>
          </a:xfrm>
          <a:prstGeom prst="rect">
            <a:avLst/>
          </a:prstGeom>
          <a:solidFill>
            <a:srgbClr val="33CC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600" b="1">
                <a:solidFill>
                  <a:schemeClr val="bg1"/>
                </a:solidFill>
                <a:latin typeface="Arial" panose="020B0604020202020204" pitchFamily="34" charset="0"/>
              </a:rPr>
              <a:t>自然との関わり</a:t>
            </a:r>
            <a:endParaRPr lang="en-US" altLang="ja-JP" sz="1600" b="1">
              <a:solidFill>
                <a:schemeClr val="bg1"/>
              </a:solidFill>
              <a:latin typeface="Arial" panose="020B0604020202020204" pitchFamily="34" charset="0"/>
            </a:endParaRPr>
          </a:p>
          <a:p>
            <a:pPr eaLnBrk="1" hangingPunct="1">
              <a:spcBef>
                <a:spcPct val="0"/>
              </a:spcBef>
              <a:buFontTx/>
              <a:buNone/>
            </a:pPr>
            <a:r>
              <a:rPr lang="ja-JP" altLang="en-US" sz="1600" b="1">
                <a:solidFill>
                  <a:schemeClr val="bg1"/>
                </a:solidFill>
                <a:latin typeface="Arial" panose="020B0604020202020204" pitchFamily="34" charset="0"/>
              </a:rPr>
              <a:t>・生命尊重</a:t>
            </a:r>
          </a:p>
        </p:txBody>
      </p:sp>
      <p:sp>
        <p:nvSpPr>
          <p:cNvPr id="26649" name="テキスト ボックス 34"/>
          <p:cNvSpPr txBox="1">
            <a:spLocks noChangeArrowheads="1"/>
          </p:cNvSpPr>
          <p:nvPr/>
        </p:nvSpPr>
        <p:spPr bwMode="auto">
          <a:xfrm>
            <a:off x="3846513" y="3649663"/>
            <a:ext cx="1438275" cy="739775"/>
          </a:xfrm>
          <a:prstGeom prst="rect">
            <a:avLst/>
          </a:prstGeom>
          <a:solidFill>
            <a:srgbClr val="33CC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400" b="1">
                <a:solidFill>
                  <a:schemeClr val="bg1"/>
                </a:solidFill>
                <a:latin typeface="Arial" panose="020B0604020202020204" pitchFamily="34" charset="0"/>
              </a:rPr>
              <a:t>数量や図形、標識や文字などへの関心・感覚</a:t>
            </a:r>
          </a:p>
        </p:txBody>
      </p:sp>
      <p:sp>
        <p:nvSpPr>
          <p:cNvPr id="26650" name="テキスト ボックス 35"/>
          <p:cNvSpPr txBox="1">
            <a:spLocks noChangeArrowheads="1"/>
          </p:cNvSpPr>
          <p:nvPr/>
        </p:nvSpPr>
        <p:spPr bwMode="auto">
          <a:xfrm>
            <a:off x="5670550" y="3727450"/>
            <a:ext cx="1438275" cy="646113"/>
          </a:xfrm>
          <a:prstGeom prst="rect">
            <a:avLst/>
          </a:prstGeom>
          <a:solidFill>
            <a:srgbClr val="33CC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800" b="1">
                <a:solidFill>
                  <a:schemeClr val="bg1"/>
                </a:solidFill>
                <a:latin typeface="Arial" panose="020B0604020202020204" pitchFamily="34" charset="0"/>
              </a:rPr>
              <a:t>言葉による伝え合い</a:t>
            </a:r>
          </a:p>
        </p:txBody>
      </p:sp>
      <p:sp>
        <p:nvSpPr>
          <p:cNvPr id="26651" name="テキスト ボックス 36"/>
          <p:cNvSpPr txBox="1">
            <a:spLocks noChangeArrowheads="1"/>
          </p:cNvSpPr>
          <p:nvPr/>
        </p:nvSpPr>
        <p:spPr bwMode="auto">
          <a:xfrm>
            <a:off x="7469188" y="3695700"/>
            <a:ext cx="1438275" cy="646113"/>
          </a:xfrm>
          <a:prstGeom prst="rect">
            <a:avLst/>
          </a:prstGeom>
          <a:solidFill>
            <a:srgbClr val="33CC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800" b="1">
                <a:solidFill>
                  <a:schemeClr val="bg1"/>
                </a:solidFill>
                <a:latin typeface="Arial" panose="020B0604020202020204" pitchFamily="34" charset="0"/>
              </a:rPr>
              <a:t>豊かな感性と表現</a:t>
            </a:r>
          </a:p>
        </p:txBody>
      </p:sp>
      <p:sp>
        <p:nvSpPr>
          <p:cNvPr id="26" name="正方形/長方形 25">
            <a:extLst>
              <a:ext uri="{FF2B5EF4-FFF2-40B4-BE49-F238E27FC236}">
                <a16:creationId xmlns:a16="http://schemas.microsoft.com/office/drawing/2014/main" id="{4FF8A6F1-CF6C-486F-9C03-490A39EA9977}"/>
              </a:ext>
            </a:extLst>
          </p:cNvPr>
          <p:cNvSpPr/>
          <p:nvPr/>
        </p:nvSpPr>
        <p:spPr>
          <a:xfrm>
            <a:off x="0" y="0"/>
            <a:ext cx="9144000" cy="548680"/>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kumimoji="0" lang="en-US" altLang="ja-JP" sz="2400" b="0" i="0" u="none" strike="noStrike" kern="1200" cap="none" spc="0" normalizeH="0" baseline="0" noProof="0" dirty="0">
                <a:ln>
                  <a:noFill/>
                </a:ln>
                <a:solidFill>
                  <a:schemeClr val="bg1"/>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0" lang="ja-JP" altLang="en-US" sz="2400" b="0" i="0" u="none" strike="noStrike" kern="1200" cap="none" spc="0" normalizeH="0" baseline="0" noProof="0" dirty="0">
                <a:ln>
                  <a:noFill/>
                </a:ln>
                <a:solidFill>
                  <a:schemeClr val="bg1"/>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0" lang="ja-JP" altLang="en-US" sz="2400" dirty="0">
                <a:solidFill>
                  <a:schemeClr val="bg1"/>
                </a:solidFill>
                <a:latin typeface="UD デジタル 教科書体 NK-B" panose="02020700000000000000" pitchFamily="18" charset="-128"/>
                <a:ea typeface="UD デジタル 教科書体 NK-B" panose="02020700000000000000" pitchFamily="18" charset="-128"/>
              </a:rPr>
              <a:t>２　幼児教育の方向性を知る</a:t>
            </a:r>
            <a:r>
              <a:rPr kumimoji="0" lang="ja-JP" altLang="en-US" sz="2400" b="0" i="0" u="none" strike="noStrike" kern="1200" cap="none" spc="0" normalizeH="0" baseline="0" noProof="0" dirty="0">
                <a:ln>
                  <a:noFill/>
                </a:ln>
                <a:solidFill>
                  <a:schemeClr val="bg1"/>
                </a:solidFill>
                <a:effectLst/>
                <a:uLnTx/>
                <a:uFillTx/>
                <a:latin typeface="UD デジタル 教科書体 NK-B" panose="02020700000000000000" pitchFamily="18" charset="-128"/>
                <a:ea typeface="UD デジタル 教科書体 NK-B" panose="02020700000000000000" pitchFamily="18" charset="-128"/>
                <a:cs typeface="+mn-cs"/>
              </a:rPr>
              <a:t>　　</a:t>
            </a:r>
            <a:endParaRPr kumimoji="1" lang="ja-JP" altLang="en-US" sz="1200" b="1" dirty="0">
              <a:solidFill>
                <a:schemeClr val="bg1"/>
              </a:solidFill>
              <a:latin typeface="UD デジタル 教科書体 NK-B" panose="02020700000000000000" pitchFamily="18" charset="-128"/>
              <a:ea typeface="UD デジタル 教科書体 NK-B" panose="02020700000000000000" pitchFamily="18" charset="-128"/>
            </a:endParaRPr>
          </a:p>
        </p:txBody>
      </p:sp>
      <p:pic>
        <p:nvPicPr>
          <p:cNvPr id="2" name="録音したサウンド">
            <a:hlinkClick r:id="" action="ppaction://media"/>
            <a:extLst>
              <a:ext uri="{FF2B5EF4-FFF2-40B4-BE49-F238E27FC236}">
                <a16:creationId xmlns:a16="http://schemas.microsoft.com/office/drawing/2014/main" id="{5781167D-5090-91DC-6A0D-B6E7988DCB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6537" y="6321194"/>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7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2" name="図 2"/>
          <p:cNvPicPr>
            <a:picLocks noChangeAspect="1"/>
          </p:cNvPicPr>
          <p:nvPr/>
        </p:nvPicPr>
        <p:blipFill>
          <a:blip r:embed="rId5">
            <a:extLst>
              <a:ext uri="{28A0092B-C50C-407E-A947-70E740481C1C}">
                <a14:useLocalDpi xmlns:a14="http://schemas.microsoft.com/office/drawing/2010/main" val="0"/>
              </a:ext>
            </a:extLst>
          </a:blip>
          <a:srcRect l="11609" t="11259" r="19485" b="33397"/>
          <a:stretch>
            <a:fillRect/>
          </a:stretch>
        </p:blipFill>
        <p:spPr bwMode="auto">
          <a:xfrm>
            <a:off x="395536" y="836711"/>
            <a:ext cx="2466940" cy="3384377"/>
          </a:xfrm>
          <a:prstGeom prst="rect">
            <a:avLst/>
          </a:prstGeom>
          <a:noFill/>
          <a:ln w="9525">
            <a:solidFill>
              <a:srgbClr val="7F7F7F"/>
            </a:solidFill>
            <a:miter lim="800000"/>
            <a:headEnd/>
            <a:tailEnd/>
          </a:ln>
          <a:extLst>
            <a:ext uri="{909E8E84-426E-40DD-AFC4-6F175D3DCCD1}">
              <a14:hiddenFill xmlns:a14="http://schemas.microsoft.com/office/drawing/2010/main">
                <a:solidFill>
                  <a:srgbClr val="FFFFFF"/>
                </a:solidFill>
              </a14:hiddenFill>
            </a:ext>
          </a:extLst>
        </p:spPr>
      </p:pic>
      <p:sp>
        <p:nvSpPr>
          <p:cNvPr id="34818" name="スライド番号プレースホルダー 2"/>
          <p:cNvSpPr>
            <a:spLocks noGrp="1"/>
          </p:cNvSpPr>
          <p:nvPr>
            <p:ph type="sldNum" sz="quarter" idx="12"/>
          </p:nvPr>
        </p:nvSpPr>
        <p:spPr bwMode="auto">
          <a:xfrm>
            <a:off x="6907213" y="6376988"/>
            <a:ext cx="2057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EE04A335-80D6-4F49-9142-41B6FA8DE72B}" type="slidenum">
              <a:rPr lang="ja-JP" altLang="en-US" sz="2000" b="1" smtClean="0">
                <a:latin typeface="Arial" panose="020B0604020202020204" pitchFamily="34" charset="0"/>
              </a:rPr>
              <a:pPr>
                <a:spcBef>
                  <a:spcPct val="0"/>
                </a:spcBef>
                <a:buFontTx/>
                <a:buNone/>
              </a:pPr>
              <a:t>9</a:t>
            </a:fld>
            <a:endParaRPr lang="en-US" altLang="ja-JP" sz="2000" b="1" dirty="0">
              <a:latin typeface="Arial" panose="020B0604020202020204" pitchFamily="34" charset="0"/>
            </a:endParaRPr>
          </a:p>
        </p:txBody>
      </p:sp>
      <p:pic>
        <p:nvPicPr>
          <p:cNvPr id="34821" name="図 4"/>
          <p:cNvPicPr>
            <a:picLocks noChangeAspect="1"/>
          </p:cNvPicPr>
          <p:nvPr/>
        </p:nvPicPr>
        <p:blipFill>
          <a:blip r:embed="rId6">
            <a:extLst>
              <a:ext uri="{28A0092B-C50C-407E-A947-70E740481C1C}">
                <a14:useLocalDpi xmlns:a14="http://schemas.microsoft.com/office/drawing/2010/main" val="0"/>
              </a:ext>
            </a:extLst>
          </a:blip>
          <a:srcRect l="6279" t="42125" r="27309" b="7674"/>
          <a:stretch>
            <a:fillRect/>
          </a:stretch>
        </p:blipFill>
        <p:spPr bwMode="auto">
          <a:xfrm>
            <a:off x="2051720" y="3212976"/>
            <a:ext cx="6921186" cy="2919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正方形/長方形 8">
            <a:extLst>
              <a:ext uri="{FF2B5EF4-FFF2-40B4-BE49-F238E27FC236}">
                <a16:creationId xmlns:a16="http://schemas.microsoft.com/office/drawing/2014/main" id="{4FF8A6F1-CF6C-486F-9C03-490A39EA9977}"/>
              </a:ext>
            </a:extLst>
          </p:cNvPr>
          <p:cNvSpPr/>
          <p:nvPr/>
        </p:nvSpPr>
        <p:spPr>
          <a:xfrm>
            <a:off x="0" y="0"/>
            <a:ext cx="9144000" cy="548680"/>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kumimoji="0" lang="en-US" altLang="ja-JP" sz="2400" b="0" i="0" u="none" strike="noStrike" kern="1200" cap="none" spc="0" normalizeH="0" baseline="0" noProof="0" dirty="0">
                <a:ln>
                  <a:noFill/>
                </a:ln>
                <a:solidFill>
                  <a:schemeClr val="bg1"/>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0" lang="ja-JP" altLang="en-US" sz="2400" b="0" i="0" u="none" strike="noStrike" kern="1200" cap="none" spc="0" normalizeH="0" baseline="0" noProof="0" dirty="0">
                <a:ln>
                  <a:noFill/>
                </a:ln>
                <a:solidFill>
                  <a:schemeClr val="bg1"/>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0" lang="ja-JP" altLang="en-US" sz="2400" dirty="0">
                <a:solidFill>
                  <a:schemeClr val="bg1"/>
                </a:solidFill>
                <a:latin typeface="UD デジタル 教科書体 NK-B" panose="02020700000000000000" pitchFamily="18" charset="-128"/>
                <a:ea typeface="UD デジタル 教科書体 NK-B" panose="02020700000000000000" pitchFamily="18" charset="-128"/>
              </a:rPr>
              <a:t>２　幼児教育の方向性を知る</a:t>
            </a:r>
            <a:r>
              <a:rPr kumimoji="0" lang="ja-JP" altLang="en-US" sz="2400" b="0" i="0" u="none" strike="noStrike" kern="1200" cap="none" spc="0" normalizeH="0" baseline="0" noProof="0" dirty="0">
                <a:ln>
                  <a:noFill/>
                </a:ln>
                <a:solidFill>
                  <a:schemeClr val="bg1"/>
                </a:solidFill>
                <a:effectLst/>
                <a:uLnTx/>
                <a:uFillTx/>
                <a:latin typeface="UD デジタル 教科書体 NK-B" panose="02020700000000000000" pitchFamily="18" charset="-128"/>
                <a:ea typeface="UD デジタル 教科書体 NK-B" panose="02020700000000000000" pitchFamily="18" charset="-128"/>
                <a:cs typeface="+mn-cs"/>
              </a:rPr>
              <a:t>　　</a:t>
            </a:r>
            <a:endParaRPr kumimoji="1" lang="ja-JP" altLang="en-US" sz="1200" b="1" dirty="0">
              <a:solidFill>
                <a:schemeClr val="bg1"/>
              </a:solidFill>
              <a:latin typeface="UD デジタル 教科書体 NK-B" panose="02020700000000000000" pitchFamily="18" charset="-128"/>
              <a:ea typeface="UD デジタル 教科書体 NK-B" panose="02020700000000000000" pitchFamily="18" charset="-128"/>
            </a:endParaRPr>
          </a:p>
        </p:txBody>
      </p:sp>
      <p:pic>
        <p:nvPicPr>
          <p:cNvPr id="3" name="録音したサウンド">
            <a:hlinkClick r:id="" action="ppaction://media"/>
            <a:extLst>
              <a:ext uri="{FF2B5EF4-FFF2-40B4-BE49-F238E27FC236}">
                <a16:creationId xmlns:a16="http://schemas.microsoft.com/office/drawing/2014/main" id="{20CAABCD-C636-72F8-2D3E-498A5317AA1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23528" y="6173788"/>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Foundry</Template>
  <TotalTime>6419</TotalTime>
  <Words>2891</Words>
  <Application>Microsoft Office PowerPoint</Application>
  <PresentationFormat>画面に合わせる (4:3)</PresentationFormat>
  <Paragraphs>262</Paragraphs>
  <Slides>14</Slides>
  <Notes>14</Notes>
  <HiddenSlides>0</HiddenSlides>
  <MMClips>14</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14</vt:i4>
      </vt:variant>
    </vt:vector>
  </HeadingPairs>
  <TitlesOfParts>
    <vt:vector size="25" baseType="lpstr">
      <vt:lpstr>HGP創英角ｺﾞｼｯｸUB</vt:lpstr>
      <vt:lpstr>ＭＳ Ｐゴシック</vt:lpstr>
      <vt:lpstr>ＭＳ ゴシック</vt:lpstr>
      <vt:lpstr>UD デジタル 教科書体 N-B</vt:lpstr>
      <vt:lpstr>UD デジタル 教科書体 NK-B</vt:lpstr>
      <vt:lpstr>Arial</vt:lpstr>
      <vt:lpstr>Calibri</vt:lpstr>
      <vt:lpstr>Tahoma</vt:lpstr>
      <vt:lpstr>Times New Roman</vt:lpstr>
      <vt:lpstr>Wingdings</vt:lpstr>
      <vt:lpstr>Office ​​テーマ</vt:lpstr>
      <vt:lpstr>令和６年度（２０２４年度） 熊本県幼稚園等新規採用教員・保育士研修（第１回） 事前研修</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幼保連携型認定こども園教育・保育要領、 幼稚園教育要領、保育所保育指針</vt:lpstr>
      <vt:lpstr>幼児期の終わりまでに育ってほしい姿</vt:lpstr>
      <vt:lpstr>PowerPoint プレゼンテーション</vt:lpstr>
      <vt:lpstr>・園内研修のテキストとして  ・日常指導における問題の   解決や自己研修を進める   ための参考資料として</vt:lpstr>
      <vt:lpstr>人間性豊かな教職員（保育士） としての基本的な条件</vt:lpstr>
      <vt:lpstr>接遇について</vt:lpstr>
      <vt:lpstr>PowerPoint プレゼンテーション</vt:lpstr>
      <vt:lpstr>熊本の子供たちが・・・</vt:lpstr>
    </vt:vector>
  </TitlesOfParts>
  <Company>熊本県</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幼稚園等新規採用教員研修資料  　新任教師の皆さんへ</dc:title>
  <dc:creator>kumamoto</dc:creator>
  <cp:lastModifiedBy>yasuyo kiyonaga</cp:lastModifiedBy>
  <cp:revision>377</cp:revision>
  <cp:lastPrinted>2024-03-15T05:57:33Z</cp:lastPrinted>
  <dcterms:created xsi:type="dcterms:W3CDTF">2012-03-23T00:08:31Z</dcterms:created>
  <dcterms:modified xsi:type="dcterms:W3CDTF">2024-03-26T08:06:36Z</dcterms:modified>
</cp:coreProperties>
</file>